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6" r:id="rId2"/>
    <p:sldId id="257" r:id="rId3"/>
    <p:sldId id="258" r:id="rId4"/>
    <p:sldId id="259" r:id="rId5"/>
    <p:sldId id="260" r:id="rId6"/>
    <p:sldId id="261" r:id="rId7"/>
    <p:sldId id="262" r:id="rId8"/>
    <p:sldId id="263" r:id="rId9"/>
    <p:sldId id="265" r:id="rId10"/>
    <p:sldId id="266" r:id="rId11"/>
    <p:sldId id="267"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26" autoAdjust="0"/>
    <p:restoredTop sz="94660"/>
  </p:normalViewPr>
  <p:slideViewPr>
    <p:cSldViewPr snapToGrid="0">
      <p:cViewPr varScale="1">
        <p:scale>
          <a:sx n="112" d="100"/>
          <a:sy n="112" d="100"/>
        </p:scale>
        <p:origin x="540"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8D16142-8986-4BC1-B441-034886B4713E}" type="datetimeFigureOut">
              <a:rPr lang="en-US" smtClean="0"/>
              <a:t>8/21/2019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4E1912D-9724-4DF7-8D96-EFE23F519356}" type="slidenum">
              <a:rPr lang="en-US" smtClean="0"/>
              <a:t>‹#›</a:t>
            </a:fld>
            <a:endParaRPr lang="en-US"/>
          </a:p>
        </p:txBody>
      </p:sp>
    </p:spTree>
    <p:extLst>
      <p:ext uri="{BB962C8B-B14F-4D97-AF65-F5344CB8AC3E}">
        <p14:creationId xmlns:p14="http://schemas.microsoft.com/office/powerpoint/2010/main" val="32758966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EDC95-E096-437C-9BE0-129B055E4AB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1FB64C2B-EF62-41AA-A46E-A8306C91891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81DC253B-C9FF-4AC6-9739-D7FBC59BB616}"/>
              </a:ext>
            </a:extLst>
          </p:cNvPr>
          <p:cNvSpPr>
            <a:spLocks noGrp="1"/>
          </p:cNvSpPr>
          <p:nvPr>
            <p:ph type="dt" sz="half" idx="10"/>
          </p:nvPr>
        </p:nvSpPr>
        <p:spPr/>
        <p:txBody>
          <a:bodyPr/>
          <a:lstStyle/>
          <a:p>
            <a:fld id="{EC269EE4-9C46-46F3-B6D9-B80599309492}" type="datetime1">
              <a:rPr lang="en-US" smtClean="0"/>
              <a:t>8/21/2019</a:t>
            </a:fld>
            <a:endParaRPr lang="en-US"/>
          </a:p>
        </p:txBody>
      </p:sp>
      <p:sp>
        <p:nvSpPr>
          <p:cNvPr id="5" name="Footer Placeholder 4">
            <a:extLst>
              <a:ext uri="{FF2B5EF4-FFF2-40B4-BE49-F238E27FC236}">
                <a16:creationId xmlns:a16="http://schemas.microsoft.com/office/drawing/2014/main" id="{5C8A4C93-C60C-4CB7-9EE2-9F64B571C4CF}"/>
              </a:ext>
            </a:extLst>
          </p:cNvPr>
          <p:cNvSpPr>
            <a:spLocks noGrp="1"/>
          </p:cNvSpPr>
          <p:nvPr>
            <p:ph type="ftr" sz="quarter" idx="11"/>
          </p:nvPr>
        </p:nvSpPr>
        <p:spPr/>
        <p:txBody>
          <a:bodyPr/>
          <a:lstStyle/>
          <a:p>
            <a:r>
              <a:rPr lang="en-US"/>
              <a:t>4/11/19</a:t>
            </a:r>
          </a:p>
        </p:txBody>
      </p:sp>
      <p:sp>
        <p:nvSpPr>
          <p:cNvPr id="6" name="Slide Number Placeholder 5">
            <a:extLst>
              <a:ext uri="{FF2B5EF4-FFF2-40B4-BE49-F238E27FC236}">
                <a16:creationId xmlns:a16="http://schemas.microsoft.com/office/drawing/2014/main" id="{F6517ED6-430D-4CCA-8F09-B4E3F138CF76}"/>
              </a:ext>
            </a:extLst>
          </p:cNvPr>
          <p:cNvSpPr>
            <a:spLocks noGrp="1"/>
          </p:cNvSpPr>
          <p:nvPr>
            <p:ph type="sldNum" sz="quarter" idx="12"/>
          </p:nvPr>
        </p:nvSpPr>
        <p:spPr/>
        <p:txBody>
          <a:bodyPr/>
          <a:lstStyle/>
          <a:p>
            <a:fld id="{F0F41991-AF3E-43E2-B1A0-49AEFA8EC97C}" type="slidenum">
              <a:rPr lang="en-US" smtClean="0"/>
              <a:t>‹#›</a:t>
            </a:fld>
            <a:endParaRPr lang="en-US"/>
          </a:p>
        </p:txBody>
      </p:sp>
    </p:spTree>
    <p:extLst>
      <p:ext uri="{BB962C8B-B14F-4D97-AF65-F5344CB8AC3E}">
        <p14:creationId xmlns:p14="http://schemas.microsoft.com/office/powerpoint/2010/main" val="5775085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A6C331-103E-4FC8-91A1-4B02A655F72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B5913E22-05F7-4B4B-9574-DCFF64D85CF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AE35E77-8EB9-4774-8BE6-F23693E2A589}"/>
              </a:ext>
            </a:extLst>
          </p:cNvPr>
          <p:cNvSpPr>
            <a:spLocks noGrp="1"/>
          </p:cNvSpPr>
          <p:nvPr>
            <p:ph type="dt" sz="half" idx="10"/>
          </p:nvPr>
        </p:nvSpPr>
        <p:spPr/>
        <p:txBody>
          <a:bodyPr/>
          <a:lstStyle/>
          <a:p>
            <a:fld id="{58E789C0-AF4B-4B48-A48F-B1DAAA3386AB}" type="datetime1">
              <a:rPr lang="en-US" smtClean="0"/>
              <a:t>8/21/2019</a:t>
            </a:fld>
            <a:endParaRPr lang="en-US"/>
          </a:p>
        </p:txBody>
      </p:sp>
      <p:sp>
        <p:nvSpPr>
          <p:cNvPr id="5" name="Footer Placeholder 4">
            <a:extLst>
              <a:ext uri="{FF2B5EF4-FFF2-40B4-BE49-F238E27FC236}">
                <a16:creationId xmlns:a16="http://schemas.microsoft.com/office/drawing/2014/main" id="{C99771CC-19EB-4210-B3DA-7F11FFB83CA7}"/>
              </a:ext>
            </a:extLst>
          </p:cNvPr>
          <p:cNvSpPr>
            <a:spLocks noGrp="1"/>
          </p:cNvSpPr>
          <p:nvPr>
            <p:ph type="ftr" sz="quarter" idx="11"/>
          </p:nvPr>
        </p:nvSpPr>
        <p:spPr/>
        <p:txBody>
          <a:bodyPr/>
          <a:lstStyle/>
          <a:p>
            <a:r>
              <a:rPr lang="en-US"/>
              <a:t>4/11/19</a:t>
            </a:r>
          </a:p>
        </p:txBody>
      </p:sp>
      <p:sp>
        <p:nvSpPr>
          <p:cNvPr id="6" name="Slide Number Placeholder 5">
            <a:extLst>
              <a:ext uri="{FF2B5EF4-FFF2-40B4-BE49-F238E27FC236}">
                <a16:creationId xmlns:a16="http://schemas.microsoft.com/office/drawing/2014/main" id="{3B1B3732-C4F4-4AFC-B809-D8C8A6B5669B}"/>
              </a:ext>
            </a:extLst>
          </p:cNvPr>
          <p:cNvSpPr>
            <a:spLocks noGrp="1"/>
          </p:cNvSpPr>
          <p:nvPr>
            <p:ph type="sldNum" sz="quarter" idx="12"/>
          </p:nvPr>
        </p:nvSpPr>
        <p:spPr/>
        <p:txBody>
          <a:bodyPr/>
          <a:lstStyle/>
          <a:p>
            <a:fld id="{F0F41991-AF3E-43E2-B1A0-49AEFA8EC97C}" type="slidenum">
              <a:rPr lang="en-US" smtClean="0"/>
              <a:t>‹#›</a:t>
            </a:fld>
            <a:endParaRPr lang="en-US"/>
          </a:p>
        </p:txBody>
      </p:sp>
    </p:spTree>
    <p:extLst>
      <p:ext uri="{BB962C8B-B14F-4D97-AF65-F5344CB8AC3E}">
        <p14:creationId xmlns:p14="http://schemas.microsoft.com/office/powerpoint/2010/main" val="16626863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48F0C97-0F36-460F-BDA2-A18E88C8C07A}"/>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64327F6-CC84-4D81-8A1D-8BD7F550688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13ABCDC-48BD-4ED1-9B98-7E8BBDF21679}"/>
              </a:ext>
            </a:extLst>
          </p:cNvPr>
          <p:cNvSpPr>
            <a:spLocks noGrp="1"/>
          </p:cNvSpPr>
          <p:nvPr>
            <p:ph type="dt" sz="half" idx="10"/>
          </p:nvPr>
        </p:nvSpPr>
        <p:spPr/>
        <p:txBody>
          <a:bodyPr/>
          <a:lstStyle/>
          <a:p>
            <a:fld id="{F49AECEC-839B-4043-BEAC-773FF5D33423}" type="datetime1">
              <a:rPr lang="en-US" smtClean="0"/>
              <a:t>8/21/2019</a:t>
            </a:fld>
            <a:endParaRPr lang="en-US"/>
          </a:p>
        </p:txBody>
      </p:sp>
      <p:sp>
        <p:nvSpPr>
          <p:cNvPr id="5" name="Footer Placeholder 4">
            <a:extLst>
              <a:ext uri="{FF2B5EF4-FFF2-40B4-BE49-F238E27FC236}">
                <a16:creationId xmlns:a16="http://schemas.microsoft.com/office/drawing/2014/main" id="{54BFF9E9-5066-46F7-9887-E93FE6D04D70}"/>
              </a:ext>
            </a:extLst>
          </p:cNvPr>
          <p:cNvSpPr>
            <a:spLocks noGrp="1"/>
          </p:cNvSpPr>
          <p:nvPr>
            <p:ph type="ftr" sz="quarter" idx="11"/>
          </p:nvPr>
        </p:nvSpPr>
        <p:spPr/>
        <p:txBody>
          <a:bodyPr/>
          <a:lstStyle/>
          <a:p>
            <a:r>
              <a:rPr lang="en-US"/>
              <a:t>4/11/19</a:t>
            </a:r>
          </a:p>
        </p:txBody>
      </p:sp>
      <p:sp>
        <p:nvSpPr>
          <p:cNvPr id="6" name="Slide Number Placeholder 5">
            <a:extLst>
              <a:ext uri="{FF2B5EF4-FFF2-40B4-BE49-F238E27FC236}">
                <a16:creationId xmlns:a16="http://schemas.microsoft.com/office/drawing/2014/main" id="{56230483-7F74-4303-AF9C-AD98200E86E5}"/>
              </a:ext>
            </a:extLst>
          </p:cNvPr>
          <p:cNvSpPr>
            <a:spLocks noGrp="1"/>
          </p:cNvSpPr>
          <p:nvPr>
            <p:ph type="sldNum" sz="quarter" idx="12"/>
          </p:nvPr>
        </p:nvSpPr>
        <p:spPr/>
        <p:txBody>
          <a:bodyPr/>
          <a:lstStyle/>
          <a:p>
            <a:fld id="{F0F41991-AF3E-43E2-B1A0-49AEFA8EC97C}" type="slidenum">
              <a:rPr lang="en-US" smtClean="0"/>
              <a:t>‹#›</a:t>
            </a:fld>
            <a:endParaRPr lang="en-US"/>
          </a:p>
        </p:txBody>
      </p:sp>
    </p:spTree>
    <p:extLst>
      <p:ext uri="{BB962C8B-B14F-4D97-AF65-F5344CB8AC3E}">
        <p14:creationId xmlns:p14="http://schemas.microsoft.com/office/powerpoint/2010/main" val="15943593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76E0BA-6A86-4EAD-AD11-DC6264F804B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5836C72-C5A5-4A90-9B66-3B8BC8432D6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2BD90BD-866C-459E-A874-111696E959C2}"/>
              </a:ext>
            </a:extLst>
          </p:cNvPr>
          <p:cNvSpPr>
            <a:spLocks noGrp="1"/>
          </p:cNvSpPr>
          <p:nvPr>
            <p:ph type="dt" sz="half" idx="10"/>
          </p:nvPr>
        </p:nvSpPr>
        <p:spPr/>
        <p:txBody>
          <a:bodyPr/>
          <a:lstStyle/>
          <a:p>
            <a:fld id="{60079A64-501E-4F09-897E-229BE675DC31}" type="datetime1">
              <a:rPr lang="en-US" smtClean="0"/>
              <a:t>8/21/2019</a:t>
            </a:fld>
            <a:endParaRPr lang="en-US"/>
          </a:p>
        </p:txBody>
      </p:sp>
      <p:sp>
        <p:nvSpPr>
          <p:cNvPr id="5" name="Footer Placeholder 4">
            <a:extLst>
              <a:ext uri="{FF2B5EF4-FFF2-40B4-BE49-F238E27FC236}">
                <a16:creationId xmlns:a16="http://schemas.microsoft.com/office/drawing/2014/main" id="{0ED0AEB0-63D2-44E6-B27D-BCBB57D27D53}"/>
              </a:ext>
            </a:extLst>
          </p:cNvPr>
          <p:cNvSpPr>
            <a:spLocks noGrp="1"/>
          </p:cNvSpPr>
          <p:nvPr>
            <p:ph type="ftr" sz="quarter" idx="11"/>
          </p:nvPr>
        </p:nvSpPr>
        <p:spPr/>
        <p:txBody>
          <a:bodyPr/>
          <a:lstStyle/>
          <a:p>
            <a:r>
              <a:rPr lang="en-US"/>
              <a:t>4/11/19</a:t>
            </a:r>
          </a:p>
        </p:txBody>
      </p:sp>
      <p:sp>
        <p:nvSpPr>
          <p:cNvPr id="6" name="Slide Number Placeholder 5">
            <a:extLst>
              <a:ext uri="{FF2B5EF4-FFF2-40B4-BE49-F238E27FC236}">
                <a16:creationId xmlns:a16="http://schemas.microsoft.com/office/drawing/2014/main" id="{EA1C680A-7823-48A2-B16F-5EC02060EADD}"/>
              </a:ext>
            </a:extLst>
          </p:cNvPr>
          <p:cNvSpPr>
            <a:spLocks noGrp="1"/>
          </p:cNvSpPr>
          <p:nvPr>
            <p:ph type="sldNum" sz="quarter" idx="12"/>
          </p:nvPr>
        </p:nvSpPr>
        <p:spPr/>
        <p:txBody>
          <a:bodyPr/>
          <a:lstStyle/>
          <a:p>
            <a:fld id="{F0F41991-AF3E-43E2-B1A0-49AEFA8EC97C}" type="slidenum">
              <a:rPr lang="en-US" smtClean="0"/>
              <a:t>‹#›</a:t>
            </a:fld>
            <a:endParaRPr lang="en-US"/>
          </a:p>
        </p:txBody>
      </p:sp>
    </p:spTree>
    <p:extLst>
      <p:ext uri="{BB962C8B-B14F-4D97-AF65-F5344CB8AC3E}">
        <p14:creationId xmlns:p14="http://schemas.microsoft.com/office/powerpoint/2010/main" val="2530225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5DE441-BF0C-40C5-B9B8-D650B63965B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94CEC840-E992-4373-8B1D-FF33D80E41E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D83AA13-C878-48ED-9689-1E10D10E548A}"/>
              </a:ext>
            </a:extLst>
          </p:cNvPr>
          <p:cNvSpPr>
            <a:spLocks noGrp="1"/>
          </p:cNvSpPr>
          <p:nvPr>
            <p:ph type="dt" sz="half" idx="10"/>
          </p:nvPr>
        </p:nvSpPr>
        <p:spPr/>
        <p:txBody>
          <a:bodyPr/>
          <a:lstStyle/>
          <a:p>
            <a:fld id="{972D385D-834E-44DA-BFCC-A61CA02790CB}" type="datetime1">
              <a:rPr lang="en-US" smtClean="0"/>
              <a:t>8/21/2019</a:t>
            </a:fld>
            <a:endParaRPr lang="en-US"/>
          </a:p>
        </p:txBody>
      </p:sp>
      <p:sp>
        <p:nvSpPr>
          <p:cNvPr id="5" name="Footer Placeholder 4">
            <a:extLst>
              <a:ext uri="{FF2B5EF4-FFF2-40B4-BE49-F238E27FC236}">
                <a16:creationId xmlns:a16="http://schemas.microsoft.com/office/drawing/2014/main" id="{115FBF4F-8707-40C4-8F5F-26D90DC2C022}"/>
              </a:ext>
            </a:extLst>
          </p:cNvPr>
          <p:cNvSpPr>
            <a:spLocks noGrp="1"/>
          </p:cNvSpPr>
          <p:nvPr>
            <p:ph type="ftr" sz="quarter" idx="11"/>
          </p:nvPr>
        </p:nvSpPr>
        <p:spPr/>
        <p:txBody>
          <a:bodyPr/>
          <a:lstStyle/>
          <a:p>
            <a:r>
              <a:rPr lang="en-US"/>
              <a:t>4/11/19</a:t>
            </a:r>
          </a:p>
        </p:txBody>
      </p:sp>
      <p:sp>
        <p:nvSpPr>
          <p:cNvPr id="6" name="Slide Number Placeholder 5">
            <a:extLst>
              <a:ext uri="{FF2B5EF4-FFF2-40B4-BE49-F238E27FC236}">
                <a16:creationId xmlns:a16="http://schemas.microsoft.com/office/drawing/2014/main" id="{635DD4BE-4231-4DDA-B16C-FC4125980088}"/>
              </a:ext>
            </a:extLst>
          </p:cNvPr>
          <p:cNvSpPr>
            <a:spLocks noGrp="1"/>
          </p:cNvSpPr>
          <p:nvPr>
            <p:ph type="sldNum" sz="quarter" idx="12"/>
          </p:nvPr>
        </p:nvSpPr>
        <p:spPr/>
        <p:txBody>
          <a:bodyPr/>
          <a:lstStyle/>
          <a:p>
            <a:fld id="{F0F41991-AF3E-43E2-B1A0-49AEFA8EC97C}" type="slidenum">
              <a:rPr lang="en-US" smtClean="0"/>
              <a:t>‹#›</a:t>
            </a:fld>
            <a:endParaRPr lang="en-US"/>
          </a:p>
        </p:txBody>
      </p:sp>
    </p:spTree>
    <p:extLst>
      <p:ext uri="{BB962C8B-B14F-4D97-AF65-F5344CB8AC3E}">
        <p14:creationId xmlns:p14="http://schemas.microsoft.com/office/powerpoint/2010/main" val="1146885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215101-4C3E-4B9F-BC27-0B33E2C123A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AFECA91-39DD-4190-9FCF-7905A3BC2359}"/>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E39A4EA-85C6-4B4E-8999-B8A6F63FD72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40D859E6-5AD9-4D36-9E53-4969152959E5}"/>
              </a:ext>
            </a:extLst>
          </p:cNvPr>
          <p:cNvSpPr>
            <a:spLocks noGrp="1"/>
          </p:cNvSpPr>
          <p:nvPr>
            <p:ph type="dt" sz="half" idx="10"/>
          </p:nvPr>
        </p:nvSpPr>
        <p:spPr/>
        <p:txBody>
          <a:bodyPr/>
          <a:lstStyle/>
          <a:p>
            <a:fld id="{A70F683C-9AEF-443E-9F17-B7F074DD59CE}" type="datetime1">
              <a:rPr lang="en-US" smtClean="0"/>
              <a:t>8/21/2019</a:t>
            </a:fld>
            <a:endParaRPr lang="en-US"/>
          </a:p>
        </p:txBody>
      </p:sp>
      <p:sp>
        <p:nvSpPr>
          <p:cNvPr id="6" name="Footer Placeholder 5">
            <a:extLst>
              <a:ext uri="{FF2B5EF4-FFF2-40B4-BE49-F238E27FC236}">
                <a16:creationId xmlns:a16="http://schemas.microsoft.com/office/drawing/2014/main" id="{3EFD6F91-C34C-4E05-BC10-68ADDC54128F}"/>
              </a:ext>
            </a:extLst>
          </p:cNvPr>
          <p:cNvSpPr>
            <a:spLocks noGrp="1"/>
          </p:cNvSpPr>
          <p:nvPr>
            <p:ph type="ftr" sz="quarter" idx="11"/>
          </p:nvPr>
        </p:nvSpPr>
        <p:spPr/>
        <p:txBody>
          <a:bodyPr/>
          <a:lstStyle/>
          <a:p>
            <a:r>
              <a:rPr lang="en-US"/>
              <a:t>4/11/19</a:t>
            </a:r>
          </a:p>
        </p:txBody>
      </p:sp>
      <p:sp>
        <p:nvSpPr>
          <p:cNvPr id="7" name="Slide Number Placeholder 6">
            <a:extLst>
              <a:ext uri="{FF2B5EF4-FFF2-40B4-BE49-F238E27FC236}">
                <a16:creationId xmlns:a16="http://schemas.microsoft.com/office/drawing/2014/main" id="{7F664698-9AA9-4B42-B53F-5FD113394DDC}"/>
              </a:ext>
            </a:extLst>
          </p:cNvPr>
          <p:cNvSpPr>
            <a:spLocks noGrp="1"/>
          </p:cNvSpPr>
          <p:nvPr>
            <p:ph type="sldNum" sz="quarter" idx="12"/>
          </p:nvPr>
        </p:nvSpPr>
        <p:spPr/>
        <p:txBody>
          <a:bodyPr/>
          <a:lstStyle/>
          <a:p>
            <a:fld id="{F0F41991-AF3E-43E2-B1A0-49AEFA8EC97C}" type="slidenum">
              <a:rPr lang="en-US" smtClean="0"/>
              <a:t>‹#›</a:t>
            </a:fld>
            <a:endParaRPr lang="en-US"/>
          </a:p>
        </p:txBody>
      </p:sp>
    </p:spTree>
    <p:extLst>
      <p:ext uri="{BB962C8B-B14F-4D97-AF65-F5344CB8AC3E}">
        <p14:creationId xmlns:p14="http://schemas.microsoft.com/office/powerpoint/2010/main" val="29263494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5A2C99-EF29-476C-A7A3-884330FA8B0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AADAAFE7-CDB6-4375-B395-8A7C0EBC73E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BCE3E22-8E05-43B0-8681-4F71F7C5BAE3}"/>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F54C25A-07CF-4ED4-B5A7-C268C75E85F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EB26FE1-AC92-46EA-9709-26B170ACFE1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8B65033D-F7DE-40AB-B9AA-DF0B6E472E74}"/>
              </a:ext>
            </a:extLst>
          </p:cNvPr>
          <p:cNvSpPr>
            <a:spLocks noGrp="1"/>
          </p:cNvSpPr>
          <p:nvPr>
            <p:ph type="dt" sz="half" idx="10"/>
          </p:nvPr>
        </p:nvSpPr>
        <p:spPr/>
        <p:txBody>
          <a:bodyPr/>
          <a:lstStyle/>
          <a:p>
            <a:fld id="{68AC82FA-A258-4B44-A16C-3ED0F7557F04}" type="datetime1">
              <a:rPr lang="en-US" smtClean="0"/>
              <a:t>8/21/2019</a:t>
            </a:fld>
            <a:endParaRPr lang="en-US"/>
          </a:p>
        </p:txBody>
      </p:sp>
      <p:sp>
        <p:nvSpPr>
          <p:cNvPr id="8" name="Footer Placeholder 7">
            <a:extLst>
              <a:ext uri="{FF2B5EF4-FFF2-40B4-BE49-F238E27FC236}">
                <a16:creationId xmlns:a16="http://schemas.microsoft.com/office/drawing/2014/main" id="{4769AFE8-1003-45DC-A511-FC5D0276C1AC}"/>
              </a:ext>
            </a:extLst>
          </p:cNvPr>
          <p:cNvSpPr>
            <a:spLocks noGrp="1"/>
          </p:cNvSpPr>
          <p:nvPr>
            <p:ph type="ftr" sz="quarter" idx="11"/>
          </p:nvPr>
        </p:nvSpPr>
        <p:spPr/>
        <p:txBody>
          <a:bodyPr/>
          <a:lstStyle/>
          <a:p>
            <a:r>
              <a:rPr lang="en-US"/>
              <a:t>4/11/19</a:t>
            </a:r>
          </a:p>
        </p:txBody>
      </p:sp>
      <p:sp>
        <p:nvSpPr>
          <p:cNvPr id="9" name="Slide Number Placeholder 8">
            <a:extLst>
              <a:ext uri="{FF2B5EF4-FFF2-40B4-BE49-F238E27FC236}">
                <a16:creationId xmlns:a16="http://schemas.microsoft.com/office/drawing/2014/main" id="{648446E9-FA9D-487D-9BF0-BBDC3A0A613E}"/>
              </a:ext>
            </a:extLst>
          </p:cNvPr>
          <p:cNvSpPr>
            <a:spLocks noGrp="1"/>
          </p:cNvSpPr>
          <p:nvPr>
            <p:ph type="sldNum" sz="quarter" idx="12"/>
          </p:nvPr>
        </p:nvSpPr>
        <p:spPr/>
        <p:txBody>
          <a:bodyPr/>
          <a:lstStyle/>
          <a:p>
            <a:fld id="{F0F41991-AF3E-43E2-B1A0-49AEFA8EC97C}" type="slidenum">
              <a:rPr lang="en-US" smtClean="0"/>
              <a:t>‹#›</a:t>
            </a:fld>
            <a:endParaRPr lang="en-US"/>
          </a:p>
        </p:txBody>
      </p:sp>
    </p:spTree>
    <p:extLst>
      <p:ext uri="{BB962C8B-B14F-4D97-AF65-F5344CB8AC3E}">
        <p14:creationId xmlns:p14="http://schemas.microsoft.com/office/powerpoint/2010/main" val="9154590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92F508-EDD6-44BE-958E-41D3311EE152}"/>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33E6C96-5711-4CCB-90D5-87D1A4785EB1}"/>
              </a:ext>
            </a:extLst>
          </p:cNvPr>
          <p:cNvSpPr>
            <a:spLocks noGrp="1"/>
          </p:cNvSpPr>
          <p:nvPr>
            <p:ph type="dt" sz="half" idx="10"/>
          </p:nvPr>
        </p:nvSpPr>
        <p:spPr/>
        <p:txBody>
          <a:bodyPr/>
          <a:lstStyle/>
          <a:p>
            <a:fld id="{104BCB1B-0519-4D1D-BD3A-40E4F28FB88A}" type="datetime1">
              <a:rPr lang="en-US" smtClean="0"/>
              <a:t>8/21/2019</a:t>
            </a:fld>
            <a:endParaRPr lang="en-US"/>
          </a:p>
        </p:txBody>
      </p:sp>
      <p:sp>
        <p:nvSpPr>
          <p:cNvPr id="4" name="Footer Placeholder 3">
            <a:extLst>
              <a:ext uri="{FF2B5EF4-FFF2-40B4-BE49-F238E27FC236}">
                <a16:creationId xmlns:a16="http://schemas.microsoft.com/office/drawing/2014/main" id="{18C89D6D-B2F2-4F0D-A490-0FE204584A52}"/>
              </a:ext>
            </a:extLst>
          </p:cNvPr>
          <p:cNvSpPr>
            <a:spLocks noGrp="1"/>
          </p:cNvSpPr>
          <p:nvPr>
            <p:ph type="ftr" sz="quarter" idx="11"/>
          </p:nvPr>
        </p:nvSpPr>
        <p:spPr/>
        <p:txBody>
          <a:bodyPr/>
          <a:lstStyle/>
          <a:p>
            <a:r>
              <a:rPr lang="en-US"/>
              <a:t>4/11/19</a:t>
            </a:r>
          </a:p>
        </p:txBody>
      </p:sp>
      <p:sp>
        <p:nvSpPr>
          <p:cNvPr id="5" name="Slide Number Placeholder 4">
            <a:extLst>
              <a:ext uri="{FF2B5EF4-FFF2-40B4-BE49-F238E27FC236}">
                <a16:creationId xmlns:a16="http://schemas.microsoft.com/office/drawing/2014/main" id="{B19F8CFE-FED7-49D5-8F28-B2E2210E1BEA}"/>
              </a:ext>
            </a:extLst>
          </p:cNvPr>
          <p:cNvSpPr>
            <a:spLocks noGrp="1"/>
          </p:cNvSpPr>
          <p:nvPr>
            <p:ph type="sldNum" sz="quarter" idx="12"/>
          </p:nvPr>
        </p:nvSpPr>
        <p:spPr/>
        <p:txBody>
          <a:bodyPr/>
          <a:lstStyle/>
          <a:p>
            <a:fld id="{F0F41991-AF3E-43E2-B1A0-49AEFA8EC97C}" type="slidenum">
              <a:rPr lang="en-US" smtClean="0"/>
              <a:t>‹#›</a:t>
            </a:fld>
            <a:endParaRPr lang="en-US"/>
          </a:p>
        </p:txBody>
      </p:sp>
    </p:spTree>
    <p:extLst>
      <p:ext uri="{BB962C8B-B14F-4D97-AF65-F5344CB8AC3E}">
        <p14:creationId xmlns:p14="http://schemas.microsoft.com/office/powerpoint/2010/main" val="23920927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5F2D3D5-DD01-405A-AE17-B4A702C00F84}"/>
              </a:ext>
            </a:extLst>
          </p:cNvPr>
          <p:cNvSpPr>
            <a:spLocks noGrp="1"/>
          </p:cNvSpPr>
          <p:nvPr>
            <p:ph type="dt" sz="half" idx="10"/>
          </p:nvPr>
        </p:nvSpPr>
        <p:spPr/>
        <p:txBody>
          <a:bodyPr/>
          <a:lstStyle/>
          <a:p>
            <a:fld id="{80BE25B7-2ACB-46C9-8BE0-9C365580C987}" type="datetime1">
              <a:rPr lang="en-US" smtClean="0"/>
              <a:t>8/21/2019</a:t>
            </a:fld>
            <a:endParaRPr lang="en-US"/>
          </a:p>
        </p:txBody>
      </p:sp>
      <p:sp>
        <p:nvSpPr>
          <p:cNvPr id="3" name="Footer Placeholder 2">
            <a:extLst>
              <a:ext uri="{FF2B5EF4-FFF2-40B4-BE49-F238E27FC236}">
                <a16:creationId xmlns:a16="http://schemas.microsoft.com/office/drawing/2014/main" id="{17DA1187-3CF9-4085-9D68-00F4C9804403}"/>
              </a:ext>
            </a:extLst>
          </p:cNvPr>
          <p:cNvSpPr>
            <a:spLocks noGrp="1"/>
          </p:cNvSpPr>
          <p:nvPr>
            <p:ph type="ftr" sz="quarter" idx="11"/>
          </p:nvPr>
        </p:nvSpPr>
        <p:spPr/>
        <p:txBody>
          <a:bodyPr/>
          <a:lstStyle/>
          <a:p>
            <a:r>
              <a:rPr lang="en-US"/>
              <a:t>4/11/19</a:t>
            </a:r>
          </a:p>
        </p:txBody>
      </p:sp>
      <p:sp>
        <p:nvSpPr>
          <p:cNvPr id="4" name="Slide Number Placeholder 3">
            <a:extLst>
              <a:ext uri="{FF2B5EF4-FFF2-40B4-BE49-F238E27FC236}">
                <a16:creationId xmlns:a16="http://schemas.microsoft.com/office/drawing/2014/main" id="{AEB64789-EEA4-42D6-A9D9-FDC9DD794E4B}"/>
              </a:ext>
            </a:extLst>
          </p:cNvPr>
          <p:cNvSpPr>
            <a:spLocks noGrp="1"/>
          </p:cNvSpPr>
          <p:nvPr>
            <p:ph type="sldNum" sz="quarter" idx="12"/>
          </p:nvPr>
        </p:nvSpPr>
        <p:spPr/>
        <p:txBody>
          <a:bodyPr/>
          <a:lstStyle/>
          <a:p>
            <a:fld id="{F0F41991-AF3E-43E2-B1A0-49AEFA8EC97C}" type="slidenum">
              <a:rPr lang="en-US" smtClean="0"/>
              <a:t>‹#›</a:t>
            </a:fld>
            <a:endParaRPr lang="en-US"/>
          </a:p>
        </p:txBody>
      </p:sp>
    </p:spTree>
    <p:extLst>
      <p:ext uri="{BB962C8B-B14F-4D97-AF65-F5344CB8AC3E}">
        <p14:creationId xmlns:p14="http://schemas.microsoft.com/office/powerpoint/2010/main" val="32836428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DFA72C-875D-47C1-BF7C-999D55F938C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D103FC7-D7E9-4E37-8E3E-945983A4990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75DCF5F1-75DB-41B4-9906-D16E8AA7A50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47275EA-860D-4C3F-8B43-78E9FD4468AE}"/>
              </a:ext>
            </a:extLst>
          </p:cNvPr>
          <p:cNvSpPr>
            <a:spLocks noGrp="1"/>
          </p:cNvSpPr>
          <p:nvPr>
            <p:ph type="dt" sz="half" idx="10"/>
          </p:nvPr>
        </p:nvSpPr>
        <p:spPr/>
        <p:txBody>
          <a:bodyPr/>
          <a:lstStyle/>
          <a:p>
            <a:fld id="{E37D8DCF-EAB4-4D26-96CB-972358D16AAD}" type="datetime1">
              <a:rPr lang="en-US" smtClean="0"/>
              <a:t>8/21/2019</a:t>
            </a:fld>
            <a:endParaRPr lang="en-US"/>
          </a:p>
        </p:txBody>
      </p:sp>
      <p:sp>
        <p:nvSpPr>
          <p:cNvPr id="6" name="Footer Placeholder 5">
            <a:extLst>
              <a:ext uri="{FF2B5EF4-FFF2-40B4-BE49-F238E27FC236}">
                <a16:creationId xmlns:a16="http://schemas.microsoft.com/office/drawing/2014/main" id="{16D67764-3CBE-47D9-B7DB-7E043A7CAA12}"/>
              </a:ext>
            </a:extLst>
          </p:cNvPr>
          <p:cNvSpPr>
            <a:spLocks noGrp="1"/>
          </p:cNvSpPr>
          <p:nvPr>
            <p:ph type="ftr" sz="quarter" idx="11"/>
          </p:nvPr>
        </p:nvSpPr>
        <p:spPr/>
        <p:txBody>
          <a:bodyPr/>
          <a:lstStyle/>
          <a:p>
            <a:r>
              <a:rPr lang="en-US"/>
              <a:t>4/11/19</a:t>
            </a:r>
          </a:p>
        </p:txBody>
      </p:sp>
      <p:sp>
        <p:nvSpPr>
          <p:cNvPr id="7" name="Slide Number Placeholder 6">
            <a:extLst>
              <a:ext uri="{FF2B5EF4-FFF2-40B4-BE49-F238E27FC236}">
                <a16:creationId xmlns:a16="http://schemas.microsoft.com/office/drawing/2014/main" id="{BD902F30-40BC-48FA-B827-6695B44C22DD}"/>
              </a:ext>
            </a:extLst>
          </p:cNvPr>
          <p:cNvSpPr>
            <a:spLocks noGrp="1"/>
          </p:cNvSpPr>
          <p:nvPr>
            <p:ph type="sldNum" sz="quarter" idx="12"/>
          </p:nvPr>
        </p:nvSpPr>
        <p:spPr/>
        <p:txBody>
          <a:bodyPr/>
          <a:lstStyle/>
          <a:p>
            <a:fld id="{F0F41991-AF3E-43E2-B1A0-49AEFA8EC97C}" type="slidenum">
              <a:rPr lang="en-US" smtClean="0"/>
              <a:t>‹#›</a:t>
            </a:fld>
            <a:endParaRPr lang="en-US"/>
          </a:p>
        </p:txBody>
      </p:sp>
    </p:spTree>
    <p:extLst>
      <p:ext uri="{BB962C8B-B14F-4D97-AF65-F5344CB8AC3E}">
        <p14:creationId xmlns:p14="http://schemas.microsoft.com/office/powerpoint/2010/main" val="7245584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B3E18D-627B-4E98-98FE-3AF9F873CFF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7BD467E-24CF-4A9E-A8D9-F2C71C43169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69891468-8A32-4906-BBEE-ED74E792F1B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B1E081D-76A3-4286-95E1-19C8A3EFA7F5}"/>
              </a:ext>
            </a:extLst>
          </p:cNvPr>
          <p:cNvSpPr>
            <a:spLocks noGrp="1"/>
          </p:cNvSpPr>
          <p:nvPr>
            <p:ph type="dt" sz="half" idx="10"/>
          </p:nvPr>
        </p:nvSpPr>
        <p:spPr/>
        <p:txBody>
          <a:bodyPr/>
          <a:lstStyle/>
          <a:p>
            <a:fld id="{1392F617-D77B-4A0A-B7CF-DDFADA5C1A43}" type="datetime1">
              <a:rPr lang="en-US" smtClean="0"/>
              <a:t>8/21/2019</a:t>
            </a:fld>
            <a:endParaRPr lang="en-US"/>
          </a:p>
        </p:txBody>
      </p:sp>
      <p:sp>
        <p:nvSpPr>
          <p:cNvPr id="6" name="Footer Placeholder 5">
            <a:extLst>
              <a:ext uri="{FF2B5EF4-FFF2-40B4-BE49-F238E27FC236}">
                <a16:creationId xmlns:a16="http://schemas.microsoft.com/office/drawing/2014/main" id="{E9E2CD2B-3451-41C1-B6C1-6E00CE16481C}"/>
              </a:ext>
            </a:extLst>
          </p:cNvPr>
          <p:cNvSpPr>
            <a:spLocks noGrp="1"/>
          </p:cNvSpPr>
          <p:nvPr>
            <p:ph type="ftr" sz="quarter" idx="11"/>
          </p:nvPr>
        </p:nvSpPr>
        <p:spPr/>
        <p:txBody>
          <a:bodyPr/>
          <a:lstStyle/>
          <a:p>
            <a:r>
              <a:rPr lang="en-US"/>
              <a:t>4/11/19</a:t>
            </a:r>
          </a:p>
        </p:txBody>
      </p:sp>
      <p:sp>
        <p:nvSpPr>
          <p:cNvPr id="7" name="Slide Number Placeholder 6">
            <a:extLst>
              <a:ext uri="{FF2B5EF4-FFF2-40B4-BE49-F238E27FC236}">
                <a16:creationId xmlns:a16="http://schemas.microsoft.com/office/drawing/2014/main" id="{EB268120-07AE-4179-A28E-FB04582822A8}"/>
              </a:ext>
            </a:extLst>
          </p:cNvPr>
          <p:cNvSpPr>
            <a:spLocks noGrp="1"/>
          </p:cNvSpPr>
          <p:nvPr>
            <p:ph type="sldNum" sz="quarter" idx="12"/>
          </p:nvPr>
        </p:nvSpPr>
        <p:spPr/>
        <p:txBody>
          <a:bodyPr/>
          <a:lstStyle/>
          <a:p>
            <a:fld id="{F0F41991-AF3E-43E2-B1A0-49AEFA8EC97C}" type="slidenum">
              <a:rPr lang="en-US" smtClean="0"/>
              <a:t>‹#›</a:t>
            </a:fld>
            <a:endParaRPr lang="en-US"/>
          </a:p>
        </p:txBody>
      </p:sp>
    </p:spTree>
    <p:extLst>
      <p:ext uri="{BB962C8B-B14F-4D97-AF65-F5344CB8AC3E}">
        <p14:creationId xmlns:p14="http://schemas.microsoft.com/office/powerpoint/2010/main" val="4756174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E1EB84A-2FD4-4563-AB87-8A2BD55059B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6BBEB26E-7B15-482E-B135-5F4880F87DE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A9173C9-6795-475C-A75F-CA933C76B56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5C5A68E-B41F-46E2-83A9-FA40ABE291A0}" type="datetime1">
              <a:rPr lang="en-US" smtClean="0"/>
              <a:t>8/21/2019</a:t>
            </a:fld>
            <a:endParaRPr lang="en-US"/>
          </a:p>
        </p:txBody>
      </p:sp>
      <p:sp>
        <p:nvSpPr>
          <p:cNvPr id="5" name="Footer Placeholder 4">
            <a:extLst>
              <a:ext uri="{FF2B5EF4-FFF2-40B4-BE49-F238E27FC236}">
                <a16:creationId xmlns:a16="http://schemas.microsoft.com/office/drawing/2014/main" id="{BF96A8AD-99DC-4C9C-A4ED-19A8DC0AA7C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4/11/19</a:t>
            </a:r>
          </a:p>
        </p:txBody>
      </p:sp>
      <p:sp>
        <p:nvSpPr>
          <p:cNvPr id="6" name="Slide Number Placeholder 5">
            <a:extLst>
              <a:ext uri="{FF2B5EF4-FFF2-40B4-BE49-F238E27FC236}">
                <a16:creationId xmlns:a16="http://schemas.microsoft.com/office/drawing/2014/main" id="{F69CE285-2F74-47EE-B1BD-FBE6DD51656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0F41991-AF3E-43E2-B1A0-49AEFA8EC97C}" type="slidenum">
              <a:rPr lang="en-US" smtClean="0"/>
              <a:t>‹#›</a:t>
            </a:fld>
            <a:endParaRPr lang="en-US"/>
          </a:p>
        </p:txBody>
      </p:sp>
    </p:spTree>
    <p:extLst>
      <p:ext uri="{BB962C8B-B14F-4D97-AF65-F5344CB8AC3E}">
        <p14:creationId xmlns:p14="http://schemas.microsoft.com/office/powerpoint/2010/main" val="413570019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sosmt.gov/elections/" TargetMode="External"/><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hyperlink" Target="mailto:soselections@mt.gov" TargetMode="Externa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sosmt.gov/Portals/142/Elections/Forms/electionadministrators.pdf" TargetMode="External"/><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sosmt.gov/elections/judge-training/" TargetMode="External"/><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hyperlink" Target="https://sosmt.gov/Portals/142/Elections/Documents/Officials/Election-Judge-Handbook.pdf"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www.leg.mt.gov/bills/mca/title_0130/chapter_0040/part_0010/section_0070/0130-0040-0010-0070.html" TargetMode="External"/><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sosmt.gov/Portals/142/Elections/Documents/Officials/Election-Judge-Handbook.pdf" TargetMode="External"/><Relationship Id="rId1" Type="http://schemas.openxmlformats.org/officeDocument/2006/relationships/slideLayout" Target="../slideLayouts/slideLayout2.xml"/><Relationship Id="rId4" Type="http://schemas.openxmlformats.org/officeDocument/2006/relationships/image" Target="../media/image3.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0E9E2E-A309-41F6-9104-20376CE26934}"/>
              </a:ext>
            </a:extLst>
          </p:cNvPr>
          <p:cNvSpPr>
            <a:spLocks noGrp="1"/>
          </p:cNvSpPr>
          <p:nvPr>
            <p:ph type="ctrTitle"/>
          </p:nvPr>
        </p:nvSpPr>
        <p:spPr>
          <a:xfrm>
            <a:off x="1671638" y="2646892"/>
            <a:ext cx="9275525" cy="968575"/>
          </a:xfrm>
          <a:solidFill>
            <a:schemeClr val="bg1">
              <a:lumMod val="85000"/>
            </a:schemeClr>
          </a:solidFill>
          <a:ln>
            <a:solidFill>
              <a:schemeClr val="accent1"/>
            </a:solidFill>
          </a:ln>
        </p:spPr>
        <p:txBody>
          <a:bodyPr>
            <a:normAutofit/>
          </a:bodyPr>
          <a:lstStyle/>
          <a:p>
            <a:r>
              <a:rPr lang="en-US" sz="5400" dirty="0"/>
              <a:t>Serving as an Election Judge</a:t>
            </a:r>
          </a:p>
        </p:txBody>
      </p:sp>
      <p:pic>
        <p:nvPicPr>
          <p:cNvPr id="8" name="Picture 7">
            <a:extLst>
              <a:ext uri="{FF2B5EF4-FFF2-40B4-BE49-F238E27FC236}">
                <a16:creationId xmlns:a16="http://schemas.microsoft.com/office/drawing/2014/main" id="{F431CC78-AD06-437E-A8C5-84F57A5ADB3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33214" y="227219"/>
            <a:ext cx="6642009" cy="2262539"/>
          </a:xfrm>
          <a:prstGeom prst="rect">
            <a:avLst/>
          </a:prstGeom>
        </p:spPr>
      </p:pic>
      <p:sp>
        <p:nvSpPr>
          <p:cNvPr id="9" name="Subtitle 8">
            <a:extLst>
              <a:ext uri="{FF2B5EF4-FFF2-40B4-BE49-F238E27FC236}">
                <a16:creationId xmlns:a16="http://schemas.microsoft.com/office/drawing/2014/main" id="{B6040452-46C1-4315-8071-C4099BA5C7CE}"/>
              </a:ext>
            </a:extLst>
          </p:cNvPr>
          <p:cNvSpPr txBox="1">
            <a:spLocks noGrp="1"/>
          </p:cNvSpPr>
          <p:nvPr>
            <p:ph type="subTitle" idx="1"/>
          </p:nvPr>
        </p:nvSpPr>
        <p:spPr>
          <a:xfrm>
            <a:off x="1671638" y="4206236"/>
            <a:ext cx="9215704" cy="2267287"/>
          </a:xfrm>
          <a:prstGeom prst="rect">
            <a:avLst/>
          </a:prstGeom>
          <a:noFill/>
        </p:spPr>
        <p:txBody>
          <a:bodyPr wrap="square" rtlCol="0">
            <a:spAutoFit/>
          </a:bodyPr>
          <a:lstStyle/>
          <a:p>
            <a:pPr algn="ctr"/>
            <a:r>
              <a:rPr lang="en-US" sz="2400" b="1" dirty="0">
                <a:solidFill>
                  <a:schemeClr val="accent1">
                    <a:lumMod val="75000"/>
                  </a:schemeClr>
                </a:solidFill>
                <a:latin typeface="+mj-lt"/>
              </a:rPr>
              <a:t>Montana Secretary of State, Election and Voter Services</a:t>
            </a:r>
          </a:p>
          <a:p>
            <a:pPr algn="ctr"/>
            <a:r>
              <a:rPr lang="en-US" sz="2400" dirty="0">
                <a:solidFill>
                  <a:schemeClr val="accent1">
                    <a:lumMod val="75000"/>
                  </a:schemeClr>
                </a:solidFill>
                <a:latin typeface="+mj-lt"/>
              </a:rPr>
              <a:t>State Capitol Building, 1301 E. 6</a:t>
            </a:r>
            <a:r>
              <a:rPr lang="en-US" sz="2400" baseline="30000" dirty="0">
                <a:solidFill>
                  <a:schemeClr val="accent1">
                    <a:lumMod val="75000"/>
                  </a:schemeClr>
                </a:solidFill>
                <a:latin typeface="+mj-lt"/>
              </a:rPr>
              <a:t>th</a:t>
            </a:r>
            <a:r>
              <a:rPr lang="en-US" sz="2400" dirty="0">
                <a:solidFill>
                  <a:schemeClr val="accent1">
                    <a:lumMod val="75000"/>
                  </a:schemeClr>
                </a:solidFill>
                <a:latin typeface="+mj-lt"/>
              </a:rPr>
              <a:t> Ave Room 260 </a:t>
            </a:r>
          </a:p>
          <a:p>
            <a:pPr algn="ctr"/>
            <a:r>
              <a:rPr lang="en-US" sz="2400" dirty="0">
                <a:solidFill>
                  <a:schemeClr val="accent1">
                    <a:lumMod val="75000"/>
                  </a:schemeClr>
                </a:solidFill>
                <a:latin typeface="+mj-lt"/>
              </a:rPr>
              <a:t>PO Box 202801</a:t>
            </a:r>
          </a:p>
          <a:p>
            <a:pPr algn="ctr"/>
            <a:r>
              <a:rPr lang="en-US" sz="2400" dirty="0">
                <a:solidFill>
                  <a:schemeClr val="accent1">
                    <a:lumMod val="75000"/>
                  </a:schemeClr>
                </a:solidFill>
                <a:latin typeface="+mj-lt"/>
              </a:rPr>
              <a:t>Helena, MT 59620</a:t>
            </a:r>
          </a:p>
          <a:p>
            <a:pPr algn="ctr"/>
            <a:r>
              <a:rPr lang="en-US" sz="2400" dirty="0">
                <a:solidFill>
                  <a:schemeClr val="accent1">
                    <a:lumMod val="75000"/>
                  </a:schemeClr>
                </a:solidFill>
                <a:latin typeface="+mj-lt"/>
                <a:hlinkClick r:id="rId3">
                  <a:extLst>
                    <a:ext uri="{A12FA001-AC4F-418D-AE19-62706E023703}">
                      <ahyp:hlinkClr xmlns:ahyp="http://schemas.microsoft.com/office/drawing/2018/hyperlinkcolor" val="tx"/>
                    </a:ext>
                  </a:extLst>
                </a:hlinkClick>
              </a:rPr>
              <a:t>sosmt.gov </a:t>
            </a:r>
            <a:r>
              <a:rPr lang="en-US" sz="2400" dirty="0">
                <a:solidFill>
                  <a:schemeClr val="accent1">
                    <a:lumMod val="75000"/>
                  </a:schemeClr>
                </a:solidFill>
                <a:latin typeface="+mj-lt"/>
              </a:rPr>
              <a:t>   </a:t>
            </a:r>
            <a:r>
              <a:rPr lang="en-US" sz="2400" dirty="0">
                <a:solidFill>
                  <a:schemeClr val="accent1">
                    <a:lumMod val="75000"/>
                  </a:schemeClr>
                </a:solidFill>
                <a:latin typeface="+mj-lt"/>
                <a:hlinkClick r:id="rId4">
                  <a:extLst>
                    <a:ext uri="{A12FA001-AC4F-418D-AE19-62706E023703}">
                      <ahyp:hlinkClr xmlns:ahyp="http://schemas.microsoft.com/office/drawing/2018/hyperlinkcolor" val="tx"/>
                    </a:ext>
                  </a:extLst>
                </a:hlinkClick>
              </a:rPr>
              <a:t>soselections@mt.gov</a:t>
            </a:r>
            <a:r>
              <a:rPr lang="en-US" sz="2400" dirty="0">
                <a:solidFill>
                  <a:schemeClr val="accent1">
                    <a:lumMod val="75000"/>
                  </a:schemeClr>
                </a:solidFill>
                <a:latin typeface="+mj-lt"/>
              </a:rPr>
              <a:t>  </a:t>
            </a:r>
            <a:r>
              <a:rPr lang="en-US" sz="2400" u="sng" dirty="0">
                <a:solidFill>
                  <a:schemeClr val="accent1">
                    <a:lumMod val="75000"/>
                  </a:schemeClr>
                </a:solidFill>
                <a:latin typeface="+mj-lt"/>
              </a:rPr>
              <a:t>406-444-9608</a:t>
            </a:r>
          </a:p>
        </p:txBody>
      </p:sp>
      <p:sp>
        <p:nvSpPr>
          <p:cNvPr id="10" name="Footer Placeholder 9">
            <a:extLst>
              <a:ext uri="{FF2B5EF4-FFF2-40B4-BE49-F238E27FC236}">
                <a16:creationId xmlns:a16="http://schemas.microsoft.com/office/drawing/2014/main" id="{25564A69-4862-4AD2-BDD7-57E38F6944EA}"/>
              </a:ext>
            </a:extLst>
          </p:cNvPr>
          <p:cNvSpPr>
            <a:spLocks noGrp="1"/>
          </p:cNvSpPr>
          <p:nvPr>
            <p:ph type="ftr" sz="quarter" idx="11"/>
          </p:nvPr>
        </p:nvSpPr>
        <p:spPr/>
        <p:txBody>
          <a:bodyPr/>
          <a:lstStyle/>
          <a:p>
            <a:r>
              <a:rPr lang="en-US"/>
              <a:t>4/11/19</a:t>
            </a:r>
          </a:p>
        </p:txBody>
      </p:sp>
    </p:spTree>
    <p:extLst>
      <p:ext uri="{BB962C8B-B14F-4D97-AF65-F5344CB8AC3E}">
        <p14:creationId xmlns:p14="http://schemas.microsoft.com/office/powerpoint/2010/main" val="584300299"/>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04ACC4C-CCF0-4878-8CC4-66C007DFE3AD}"/>
              </a:ext>
            </a:extLst>
          </p:cNvPr>
          <p:cNvSpPr>
            <a:spLocks noGrp="1"/>
          </p:cNvSpPr>
          <p:nvPr>
            <p:ph idx="1"/>
          </p:nvPr>
        </p:nvSpPr>
        <p:spPr>
          <a:xfrm>
            <a:off x="710013" y="2370137"/>
            <a:ext cx="10515600" cy="4351338"/>
          </a:xfrm>
        </p:spPr>
        <p:txBody>
          <a:bodyPr/>
          <a:lstStyle/>
          <a:p>
            <a:pPr>
              <a:buFont typeface="Wingdings" panose="05000000000000000000" pitchFamily="2" charset="2"/>
              <a:buChar char="Ø"/>
            </a:pPr>
            <a:r>
              <a:rPr lang="en-US" sz="2400" dirty="0"/>
              <a:t>Customer Service Skills!</a:t>
            </a:r>
          </a:p>
          <a:p>
            <a:pPr lvl="1">
              <a:buFont typeface="Wingdings" panose="05000000000000000000" pitchFamily="2" charset="2"/>
              <a:buChar char="§"/>
            </a:pPr>
            <a:r>
              <a:rPr lang="en-US" dirty="0"/>
              <a:t>Election judges at the polling places interact with voters for extremely long hours on election day.  Good customer service skills helps election judges deal with voters who may be frustrated.</a:t>
            </a:r>
          </a:p>
          <a:p>
            <a:pPr lvl="1">
              <a:buFont typeface="Wingdings" panose="05000000000000000000" pitchFamily="2" charset="2"/>
              <a:buChar char="§"/>
            </a:pPr>
            <a:r>
              <a:rPr lang="en-US" dirty="0"/>
              <a:t>Voters may be confused about the process and look to the election judges to give them accurate information.</a:t>
            </a:r>
          </a:p>
          <a:p>
            <a:pPr>
              <a:buFont typeface="Wingdings" panose="05000000000000000000" pitchFamily="2" charset="2"/>
              <a:buChar char="Ø"/>
            </a:pPr>
            <a:r>
              <a:rPr lang="en-US" sz="2400" dirty="0"/>
              <a:t>Stamina!</a:t>
            </a:r>
          </a:p>
          <a:p>
            <a:pPr lvl="1">
              <a:buFont typeface="Wingdings" panose="05000000000000000000" pitchFamily="2" charset="2"/>
              <a:buChar char="§"/>
            </a:pPr>
            <a:r>
              <a:rPr lang="en-US" dirty="0"/>
              <a:t>Election judges frequently are scheduled to work from 6 a.m. until 8 p.m. or later on election day.  </a:t>
            </a:r>
          </a:p>
          <a:p>
            <a:pPr lvl="1">
              <a:buFont typeface="Wingdings" panose="05000000000000000000" pitchFamily="2" charset="2"/>
              <a:buChar char="§"/>
            </a:pPr>
            <a:r>
              <a:rPr lang="en-US" dirty="0"/>
              <a:t>Requirements are 3 election judges for each precinct at the polling place during the election, resulting in no breaks in service during the day.</a:t>
            </a:r>
          </a:p>
        </p:txBody>
      </p:sp>
      <p:sp>
        <p:nvSpPr>
          <p:cNvPr id="4" name="Footer Placeholder 3">
            <a:extLst>
              <a:ext uri="{FF2B5EF4-FFF2-40B4-BE49-F238E27FC236}">
                <a16:creationId xmlns:a16="http://schemas.microsoft.com/office/drawing/2014/main" id="{FD24A833-1132-4CD8-B88E-F6B1C7E7ED06}"/>
              </a:ext>
            </a:extLst>
          </p:cNvPr>
          <p:cNvSpPr>
            <a:spLocks noGrp="1"/>
          </p:cNvSpPr>
          <p:nvPr>
            <p:ph type="ftr" sz="quarter" idx="11"/>
          </p:nvPr>
        </p:nvSpPr>
        <p:spPr/>
        <p:txBody>
          <a:bodyPr/>
          <a:lstStyle/>
          <a:p>
            <a:r>
              <a:rPr lang="en-US"/>
              <a:t>4/11/19</a:t>
            </a:r>
          </a:p>
        </p:txBody>
      </p:sp>
      <p:pic>
        <p:nvPicPr>
          <p:cNvPr id="5" name="Picture 4">
            <a:extLst>
              <a:ext uri="{FF2B5EF4-FFF2-40B4-BE49-F238E27FC236}">
                <a16:creationId xmlns:a16="http://schemas.microsoft.com/office/drawing/2014/main" id="{3E4CB78D-1CB9-4774-842A-7CA7C71E1A7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8918" y="251359"/>
            <a:ext cx="3786659" cy="1289891"/>
          </a:xfrm>
          <a:prstGeom prst="rect">
            <a:avLst/>
          </a:prstGeom>
        </p:spPr>
      </p:pic>
      <p:sp>
        <p:nvSpPr>
          <p:cNvPr id="6" name="Rectangle 5">
            <a:extLst>
              <a:ext uri="{FF2B5EF4-FFF2-40B4-BE49-F238E27FC236}">
                <a16:creationId xmlns:a16="http://schemas.microsoft.com/office/drawing/2014/main" id="{75CE8350-9EED-44D7-9904-A61D37866105}"/>
              </a:ext>
            </a:extLst>
          </p:cNvPr>
          <p:cNvSpPr/>
          <p:nvPr/>
        </p:nvSpPr>
        <p:spPr>
          <a:xfrm>
            <a:off x="2921931" y="1541250"/>
            <a:ext cx="7372190" cy="461665"/>
          </a:xfrm>
          <a:prstGeom prst="rect">
            <a:avLst/>
          </a:prstGeom>
          <a:solidFill>
            <a:schemeClr val="bg1">
              <a:lumMod val="75000"/>
            </a:schemeClr>
          </a:solidFill>
          <a:ln>
            <a:solidFill>
              <a:schemeClr val="accent1"/>
            </a:solidFill>
          </a:ln>
        </p:spPr>
        <p:txBody>
          <a:bodyPr wrap="square">
            <a:spAutoFit/>
          </a:bodyPr>
          <a:lstStyle/>
          <a:p>
            <a:pPr algn="ctr"/>
            <a:r>
              <a:rPr lang="en-US" sz="2400" dirty="0"/>
              <a:t>What does it take to serve as an Election Judge?</a:t>
            </a:r>
          </a:p>
        </p:txBody>
      </p:sp>
    </p:spTree>
    <p:extLst>
      <p:ext uri="{BB962C8B-B14F-4D97-AF65-F5344CB8AC3E}">
        <p14:creationId xmlns:p14="http://schemas.microsoft.com/office/powerpoint/2010/main" val="1249906152"/>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3B5698E2-E1F6-4A3F-BFA6-8747214D2462}"/>
              </a:ext>
            </a:extLst>
          </p:cNvPr>
          <p:cNvSpPr>
            <a:spLocks noGrp="1"/>
          </p:cNvSpPr>
          <p:nvPr>
            <p:ph type="ftr" sz="quarter" idx="11"/>
          </p:nvPr>
        </p:nvSpPr>
        <p:spPr/>
        <p:txBody>
          <a:bodyPr/>
          <a:lstStyle/>
          <a:p>
            <a:r>
              <a:rPr lang="en-US"/>
              <a:t>4/11/19</a:t>
            </a:r>
          </a:p>
        </p:txBody>
      </p:sp>
      <p:pic>
        <p:nvPicPr>
          <p:cNvPr id="5" name="Picture 4">
            <a:extLst>
              <a:ext uri="{FF2B5EF4-FFF2-40B4-BE49-F238E27FC236}">
                <a16:creationId xmlns:a16="http://schemas.microsoft.com/office/drawing/2014/main" id="{E3224480-349C-45EB-85C2-85D514530C7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8670" y="400102"/>
            <a:ext cx="3597624" cy="1225498"/>
          </a:xfrm>
          <a:prstGeom prst="rect">
            <a:avLst/>
          </a:prstGeom>
        </p:spPr>
      </p:pic>
      <p:sp>
        <p:nvSpPr>
          <p:cNvPr id="6" name="Rectangle 5">
            <a:extLst>
              <a:ext uri="{FF2B5EF4-FFF2-40B4-BE49-F238E27FC236}">
                <a16:creationId xmlns:a16="http://schemas.microsoft.com/office/drawing/2014/main" id="{46F4E36D-CE11-49D3-87E6-30CA6674EAA9}"/>
              </a:ext>
            </a:extLst>
          </p:cNvPr>
          <p:cNvSpPr/>
          <p:nvPr/>
        </p:nvSpPr>
        <p:spPr>
          <a:xfrm>
            <a:off x="655782" y="2220224"/>
            <a:ext cx="10880436" cy="2677656"/>
          </a:xfrm>
          <a:prstGeom prst="rect">
            <a:avLst/>
          </a:prstGeom>
        </p:spPr>
        <p:txBody>
          <a:bodyPr wrap="square">
            <a:spAutoFit/>
          </a:bodyPr>
          <a:lstStyle/>
          <a:p>
            <a:pPr marL="285750" indent="-285750">
              <a:buFont typeface="Wingdings" panose="05000000000000000000" pitchFamily="2" charset="2"/>
              <a:buChar char="Ø"/>
            </a:pPr>
            <a:r>
              <a:rPr lang="en-US" sz="2400" dirty="0">
                <a:latin typeface="+mj-lt"/>
              </a:rPr>
              <a:t>Having a sense of humor is important as an election judge!</a:t>
            </a:r>
          </a:p>
          <a:p>
            <a:pPr marL="742950" lvl="1" indent="-285750">
              <a:buFont typeface="Wingdings" panose="05000000000000000000" pitchFamily="2" charset="2"/>
              <a:buChar char="§"/>
            </a:pPr>
            <a:r>
              <a:rPr lang="en-US" sz="2400" dirty="0">
                <a:latin typeface="+mj-lt"/>
              </a:rPr>
              <a:t>Many voters arrive at the polling place at the same time, either early in the morning before work, at lunch or after work.  This can result in </a:t>
            </a:r>
            <a:r>
              <a:rPr lang="en-US" sz="2400" b="1" dirty="0">
                <a:latin typeface="+mj-lt"/>
              </a:rPr>
              <a:t>long</a:t>
            </a:r>
            <a:r>
              <a:rPr lang="en-US" sz="2400" dirty="0">
                <a:latin typeface="+mj-lt"/>
              </a:rPr>
              <a:t> lines and frustrated voters.  It is important to treat everyone with respect and realize the process can be frustrating.  It is also important for election judges not to take things personally, to put things into perspective and have a good sense of humor to get you through the day!</a:t>
            </a:r>
          </a:p>
        </p:txBody>
      </p:sp>
      <p:sp>
        <p:nvSpPr>
          <p:cNvPr id="7" name="Rectangle 6">
            <a:extLst>
              <a:ext uri="{FF2B5EF4-FFF2-40B4-BE49-F238E27FC236}">
                <a16:creationId xmlns:a16="http://schemas.microsoft.com/office/drawing/2014/main" id="{D70BD723-2888-4A86-98C6-EE792C74969D}"/>
              </a:ext>
            </a:extLst>
          </p:cNvPr>
          <p:cNvSpPr/>
          <p:nvPr/>
        </p:nvSpPr>
        <p:spPr>
          <a:xfrm>
            <a:off x="2950525" y="1568686"/>
            <a:ext cx="7372190" cy="461665"/>
          </a:xfrm>
          <a:prstGeom prst="rect">
            <a:avLst/>
          </a:prstGeom>
          <a:solidFill>
            <a:schemeClr val="bg1">
              <a:lumMod val="75000"/>
            </a:schemeClr>
          </a:solidFill>
          <a:ln>
            <a:solidFill>
              <a:schemeClr val="accent1"/>
            </a:solidFill>
          </a:ln>
        </p:spPr>
        <p:txBody>
          <a:bodyPr wrap="square">
            <a:spAutoFit/>
          </a:bodyPr>
          <a:lstStyle/>
          <a:p>
            <a:pPr algn="ctr"/>
            <a:r>
              <a:rPr lang="en-US" sz="2400" dirty="0"/>
              <a:t>What does it take to serve as an Election Judge?</a:t>
            </a:r>
          </a:p>
        </p:txBody>
      </p:sp>
      <p:sp>
        <p:nvSpPr>
          <p:cNvPr id="8" name="Rectangle 7">
            <a:extLst>
              <a:ext uri="{FF2B5EF4-FFF2-40B4-BE49-F238E27FC236}">
                <a16:creationId xmlns:a16="http://schemas.microsoft.com/office/drawing/2014/main" id="{62708F04-06CD-424D-9ED1-3736B1396FC7}"/>
              </a:ext>
            </a:extLst>
          </p:cNvPr>
          <p:cNvSpPr/>
          <p:nvPr/>
        </p:nvSpPr>
        <p:spPr>
          <a:xfrm>
            <a:off x="555039" y="5457838"/>
            <a:ext cx="11398480" cy="830997"/>
          </a:xfrm>
          <a:prstGeom prst="rect">
            <a:avLst/>
          </a:prstGeom>
          <a:solidFill>
            <a:schemeClr val="accent1">
              <a:lumMod val="40000"/>
              <a:lumOff val="60000"/>
            </a:schemeClr>
          </a:solidFill>
          <a:ln>
            <a:solidFill>
              <a:schemeClr val="accent1">
                <a:lumMod val="75000"/>
              </a:schemeClr>
            </a:solidFill>
          </a:ln>
        </p:spPr>
        <p:txBody>
          <a:bodyPr wrap="square">
            <a:spAutoFit/>
          </a:bodyPr>
          <a:lstStyle/>
          <a:p>
            <a:pPr algn="ctr"/>
            <a:r>
              <a:rPr lang="en-US" sz="2400" b="1" dirty="0">
                <a:latin typeface="+mj-lt"/>
              </a:rPr>
              <a:t>If you want to serve as an Election Judge, contact your </a:t>
            </a:r>
            <a:r>
              <a:rPr lang="en-US" sz="2400" b="1" dirty="0">
                <a:solidFill>
                  <a:schemeClr val="accent1"/>
                </a:solidFill>
                <a:latin typeface="+mj-lt"/>
              </a:rPr>
              <a:t>C</a:t>
            </a:r>
            <a:r>
              <a:rPr lang="en-US" sz="2400" b="1" dirty="0">
                <a:latin typeface="+mj-lt"/>
                <a:hlinkClick r:id="rId3"/>
              </a:rPr>
              <a:t>ounty Election Administrator</a:t>
            </a:r>
            <a:r>
              <a:rPr lang="en-US" sz="2400" b="1" dirty="0">
                <a:latin typeface="+mj-lt"/>
              </a:rPr>
              <a:t>.  The information can be found at: </a:t>
            </a:r>
            <a:r>
              <a:rPr lang="en-US" sz="2400" b="1" dirty="0">
                <a:latin typeface="+mj-lt"/>
                <a:hlinkClick r:id="rId3"/>
              </a:rPr>
              <a:t>sosmt.gov</a:t>
            </a:r>
            <a:endParaRPr lang="en-US" sz="2400" b="1" dirty="0">
              <a:latin typeface="+mj-lt"/>
            </a:endParaRPr>
          </a:p>
        </p:txBody>
      </p:sp>
    </p:spTree>
    <p:extLst>
      <p:ext uri="{BB962C8B-B14F-4D97-AF65-F5344CB8AC3E}">
        <p14:creationId xmlns:p14="http://schemas.microsoft.com/office/powerpoint/2010/main" val="574554190"/>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0198756-059B-49B0-AEF4-811C339AB84D}"/>
              </a:ext>
            </a:extLst>
          </p:cNvPr>
          <p:cNvSpPr>
            <a:spLocks noGrp="1"/>
          </p:cNvSpPr>
          <p:nvPr>
            <p:ph idx="1"/>
          </p:nvPr>
        </p:nvSpPr>
        <p:spPr>
          <a:xfrm>
            <a:off x="838199" y="2187722"/>
            <a:ext cx="10860993" cy="4168627"/>
          </a:xfrm>
          <a:ln>
            <a:solidFill>
              <a:schemeClr val="bg1"/>
            </a:solidFill>
          </a:ln>
        </p:spPr>
        <p:txBody>
          <a:bodyPr>
            <a:normAutofit fontScale="62500" lnSpcReduction="20000"/>
          </a:bodyPr>
          <a:lstStyle/>
          <a:p>
            <a:pPr marL="0" indent="0" algn="ctr">
              <a:buNone/>
            </a:pPr>
            <a:endParaRPr lang="en-US" dirty="0"/>
          </a:p>
          <a:p>
            <a:pPr marL="0" indent="0" algn="ctr">
              <a:buNone/>
            </a:pPr>
            <a:r>
              <a:rPr lang="en-US" sz="3400" dirty="0">
                <a:latin typeface="+mj-lt"/>
              </a:rPr>
              <a:t>In the United States, more than 1.4 million citizens serve as election judges!  On election day, a citizen’s right to vote and have that vote count can rest in the hands of the “people on the ground” – the </a:t>
            </a:r>
            <a:r>
              <a:rPr lang="en-US" sz="3400" b="1" dirty="0">
                <a:latin typeface="+mj-lt"/>
              </a:rPr>
              <a:t>Election Judges</a:t>
            </a:r>
            <a:r>
              <a:rPr lang="en-US" sz="3400" dirty="0">
                <a:latin typeface="+mj-lt"/>
              </a:rPr>
              <a:t>.  There are few jobs as critical to our democracy as the job of an Election Judge. </a:t>
            </a:r>
          </a:p>
          <a:p>
            <a:pPr marL="0" indent="0" algn="ctr">
              <a:buNone/>
            </a:pPr>
            <a:endParaRPr lang="en-US" sz="3400" dirty="0">
              <a:latin typeface="+mj-lt"/>
            </a:endParaRPr>
          </a:p>
          <a:p>
            <a:pPr marL="0" indent="0" algn="ctr">
              <a:buNone/>
            </a:pPr>
            <a:r>
              <a:rPr lang="en-US" sz="3400" dirty="0">
                <a:latin typeface="+mj-lt"/>
              </a:rPr>
              <a:t>Election Judges – whether working at polling places, counting ballots or doing other assigned duties – provide a vital and important function for the voters of the </a:t>
            </a:r>
            <a:r>
              <a:rPr lang="en-US" sz="3400" b="1" dirty="0">
                <a:latin typeface="+mj-lt"/>
              </a:rPr>
              <a:t>State of Montana</a:t>
            </a:r>
            <a:r>
              <a:rPr lang="en-US" sz="3400" dirty="0">
                <a:latin typeface="+mj-lt"/>
              </a:rPr>
              <a:t>.  It is in large part because of the time and effort election judges have committed that Montana’s elections are fair, accurate and accessible.  Together we can help instill confidence in Montana voters that their vote is valued and important! </a:t>
            </a:r>
          </a:p>
          <a:p>
            <a:pPr marL="0" indent="0" algn="ctr">
              <a:buNone/>
            </a:pPr>
            <a:r>
              <a:rPr lang="en-US" b="1" dirty="0"/>
              <a:t>___________________________________</a:t>
            </a:r>
          </a:p>
          <a:p>
            <a:pPr marL="0" indent="0" algn="ctr">
              <a:buNone/>
            </a:pPr>
            <a:endParaRPr lang="en-US" dirty="0">
              <a:solidFill>
                <a:schemeClr val="accent1">
                  <a:lumMod val="75000"/>
                </a:schemeClr>
              </a:solidFill>
            </a:endParaRPr>
          </a:p>
          <a:p>
            <a:pPr marL="0" indent="0" algn="ctr">
              <a:buNone/>
            </a:pPr>
            <a:r>
              <a:rPr lang="en-US" sz="3400" b="1" dirty="0">
                <a:solidFill>
                  <a:schemeClr val="accent1">
                    <a:lumMod val="75000"/>
                  </a:schemeClr>
                </a:solidFill>
                <a:latin typeface="+mj-lt"/>
              </a:rPr>
              <a:t>GET INVOLVED, ENGAGE IN GOVERNMENT PROCESSES and SERVE AS AN ELECTION JUDGE! </a:t>
            </a:r>
          </a:p>
        </p:txBody>
      </p:sp>
      <p:sp>
        <p:nvSpPr>
          <p:cNvPr id="4" name="Footer Placeholder 3">
            <a:extLst>
              <a:ext uri="{FF2B5EF4-FFF2-40B4-BE49-F238E27FC236}">
                <a16:creationId xmlns:a16="http://schemas.microsoft.com/office/drawing/2014/main" id="{99F2D7FC-F248-4239-8773-CEC28BC50D93}"/>
              </a:ext>
            </a:extLst>
          </p:cNvPr>
          <p:cNvSpPr>
            <a:spLocks noGrp="1"/>
          </p:cNvSpPr>
          <p:nvPr>
            <p:ph type="ftr" sz="quarter" idx="11"/>
          </p:nvPr>
        </p:nvSpPr>
        <p:spPr/>
        <p:txBody>
          <a:bodyPr/>
          <a:lstStyle/>
          <a:p>
            <a:r>
              <a:rPr lang="en-US" dirty="0"/>
              <a:t>4/11/19</a:t>
            </a:r>
          </a:p>
        </p:txBody>
      </p:sp>
      <p:sp>
        <p:nvSpPr>
          <p:cNvPr id="5" name="Rectangle 4">
            <a:extLst>
              <a:ext uri="{FF2B5EF4-FFF2-40B4-BE49-F238E27FC236}">
                <a16:creationId xmlns:a16="http://schemas.microsoft.com/office/drawing/2014/main" id="{29D344B2-A384-4D12-956F-302A64890A87}"/>
              </a:ext>
            </a:extLst>
          </p:cNvPr>
          <p:cNvSpPr/>
          <p:nvPr/>
        </p:nvSpPr>
        <p:spPr>
          <a:xfrm>
            <a:off x="4038600" y="1328118"/>
            <a:ext cx="4259884" cy="523220"/>
          </a:xfrm>
          <a:prstGeom prst="rect">
            <a:avLst/>
          </a:prstGeom>
          <a:solidFill>
            <a:schemeClr val="bg1">
              <a:lumMod val="75000"/>
            </a:schemeClr>
          </a:solidFill>
          <a:ln>
            <a:solidFill>
              <a:schemeClr val="accent1"/>
            </a:solidFill>
          </a:ln>
        </p:spPr>
        <p:txBody>
          <a:bodyPr wrap="none">
            <a:spAutoFit/>
          </a:bodyPr>
          <a:lstStyle/>
          <a:p>
            <a:r>
              <a:rPr lang="en-US" sz="2800" dirty="0"/>
              <a:t>Serving as an Election Judge</a:t>
            </a:r>
          </a:p>
        </p:txBody>
      </p:sp>
      <p:pic>
        <p:nvPicPr>
          <p:cNvPr id="7" name="Picture 6">
            <a:extLst>
              <a:ext uri="{FF2B5EF4-FFF2-40B4-BE49-F238E27FC236}">
                <a16:creationId xmlns:a16="http://schemas.microsoft.com/office/drawing/2014/main" id="{3BF34141-9492-45AE-8993-9F72A1CE184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0144" y="106140"/>
            <a:ext cx="3175558" cy="1081725"/>
          </a:xfrm>
          <a:prstGeom prst="rect">
            <a:avLst/>
          </a:prstGeom>
        </p:spPr>
      </p:pic>
    </p:spTree>
    <p:extLst>
      <p:ext uri="{BB962C8B-B14F-4D97-AF65-F5344CB8AC3E}">
        <p14:creationId xmlns:p14="http://schemas.microsoft.com/office/powerpoint/2010/main" val="662583937"/>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70EDBAD-F0E1-47C0-B4A2-C4AE97753505}"/>
              </a:ext>
            </a:extLst>
          </p:cNvPr>
          <p:cNvSpPr>
            <a:spLocks noGrp="1"/>
          </p:cNvSpPr>
          <p:nvPr>
            <p:ph idx="1"/>
          </p:nvPr>
        </p:nvSpPr>
        <p:spPr>
          <a:xfrm>
            <a:off x="838200" y="2868211"/>
            <a:ext cx="10515600" cy="3028387"/>
          </a:xfrm>
        </p:spPr>
        <p:txBody>
          <a:bodyPr>
            <a:normAutofit/>
          </a:bodyPr>
          <a:lstStyle/>
          <a:p>
            <a:pPr marL="0" indent="0">
              <a:buNone/>
            </a:pPr>
            <a:r>
              <a:rPr lang="en-US" sz="2400" b="1" dirty="0">
                <a:latin typeface="+mj-lt"/>
              </a:rPr>
              <a:t>Election judges:</a:t>
            </a:r>
          </a:p>
          <a:p>
            <a:pPr lvl="1">
              <a:buFont typeface="Wingdings" panose="05000000000000000000" pitchFamily="2" charset="2"/>
              <a:buChar char="Ø"/>
            </a:pPr>
            <a:r>
              <a:rPr lang="en-US" dirty="0">
                <a:latin typeface="+mj-lt"/>
              </a:rPr>
              <a:t>Must be registered voters of the county and precinct where they are serving.</a:t>
            </a:r>
          </a:p>
          <a:p>
            <a:pPr lvl="2">
              <a:buFont typeface="Wingdings" panose="05000000000000000000" pitchFamily="2" charset="2"/>
              <a:buChar char="§"/>
            </a:pPr>
            <a:r>
              <a:rPr lang="en-US" sz="2400" dirty="0">
                <a:latin typeface="+mj-lt"/>
              </a:rPr>
              <a:t>Except when filling vacancies</a:t>
            </a:r>
          </a:p>
          <a:p>
            <a:pPr lvl="1">
              <a:buFont typeface="Wingdings" panose="05000000000000000000" pitchFamily="2" charset="2"/>
              <a:buChar char="Ø"/>
            </a:pPr>
            <a:r>
              <a:rPr lang="en-US" dirty="0">
                <a:latin typeface="+mj-lt"/>
              </a:rPr>
              <a:t>Cannot be a candidate, or a spouse, ascendant, descendant, brother, or sister of a candidate or a candidate's spouse or the spouse of any of these in an election precinct where the candidate's name appears on the ballot. </a:t>
            </a:r>
          </a:p>
          <a:p>
            <a:pPr lvl="2">
              <a:buFont typeface="Wingdings" panose="05000000000000000000" pitchFamily="2" charset="2"/>
              <a:buChar char="§"/>
            </a:pPr>
            <a:r>
              <a:rPr lang="en-US" sz="2400" dirty="0">
                <a:latin typeface="+mj-lt"/>
              </a:rPr>
              <a:t>However, this does not apply to candidates for precinct offices.</a:t>
            </a:r>
          </a:p>
        </p:txBody>
      </p:sp>
      <p:sp>
        <p:nvSpPr>
          <p:cNvPr id="4" name="Footer Placeholder 3">
            <a:extLst>
              <a:ext uri="{FF2B5EF4-FFF2-40B4-BE49-F238E27FC236}">
                <a16:creationId xmlns:a16="http://schemas.microsoft.com/office/drawing/2014/main" id="{EB44EE88-CA5D-4AC1-989F-5C4F34CCB1E4}"/>
              </a:ext>
            </a:extLst>
          </p:cNvPr>
          <p:cNvSpPr>
            <a:spLocks noGrp="1"/>
          </p:cNvSpPr>
          <p:nvPr>
            <p:ph type="ftr" sz="quarter" idx="11"/>
          </p:nvPr>
        </p:nvSpPr>
        <p:spPr/>
        <p:txBody>
          <a:bodyPr/>
          <a:lstStyle/>
          <a:p>
            <a:r>
              <a:rPr lang="en-US"/>
              <a:t>4/11/19</a:t>
            </a:r>
          </a:p>
        </p:txBody>
      </p:sp>
      <p:pic>
        <p:nvPicPr>
          <p:cNvPr id="5" name="Picture 4">
            <a:extLst>
              <a:ext uri="{FF2B5EF4-FFF2-40B4-BE49-F238E27FC236}">
                <a16:creationId xmlns:a16="http://schemas.microsoft.com/office/drawing/2014/main" id="{554E6048-95ED-4111-AC19-CE3D36EE145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0404" y="245233"/>
            <a:ext cx="3419764" cy="1164912"/>
          </a:xfrm>
          <a:prstGeom prst="rect">
            <a:avLst/>
          </a:prstGeom>
        </p:spPr>
      </p:pic>
      <p:sp>
        <p:nvSpPr>
          <p:cNvPr id="6" name="Rectangle 5">
            <a:extLst>
              <a:ext uri="{FF2B5EF4-FFF2-40B4-BE49-F238E27FC236}">
                <a16:creationId xmlns:a16="http://schemas.microsoft.com/office/drawing/2014/main" id="{A7C102C6-4303-4743-AE59-85A70790738B}"/>
              </a:ext>
            </a:extLst>
          </p:cNvPr>
          <p:cNvSpPr/>
          <p:nvPr/>
        </p:nvSpPr>
        <p:spPr>
          <a:xfrm>
            <a:off x="4829799" y="1750256"/>
            <a:ext cx="3323601" cy="461665"/>
          </a:xfrm>
          <a:prstGeom prst="rect">
            <a:avLst/>
          </a:prstGeom>
          <a:solidFill>
            <a:schemeClr val="bg1">
              <a:lumMod val="75000"/>
            </a:schemeClr>
          </a:solidFill>
          <a:ln>
            <a:solidFill>
              <a:schemeClr val="accent1"/>
            </a:solidFill>
          </a:ln>
        </p:spPr>
        <p:txBody>
          <a:bodyPr wrap="square">
            <a:spAutoFit/>
          </a:bodyPr>
          <a:lstStyle/>
          <a:p>
            <a:pPr algn="ctr"/>
            <a:r>
              <a:rPr lang="en-US" sz="2400" dirty="0"/>
              <a:t>Qualifications</a:t>
            </a:r>
          </a:p>
        </p:txBody>
      </p:sp>
    </p:spTree>
    <p:extLst>
      <p:ext uri="{BB962C8B-B14F-4D97-AF65-F5344CB8AC3E}">
        <p14:creationId xmlns:p14="http://schemas.microsoft.com/office/powerpoint/2010/main" val="3126277342"/>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2CC5E29-2F9E-406A-9C7A-4820AD5CE830}"/>
              </a:ext>
            </a:extLst>
          </p:cNvPr>
          <p:cNvSpPr>
            <a:spLocks noGrp="1"/>
          </p:cNvSpPr>
          <p:nvPr>
            <p:ph idx="1"/>
          </p:nvPr>
        </p:nvSpPr>
        <p:spPr>
          <a:xfrm>
            <a:off x="972342" y="2866367"/>
            <a:ext cx="10515600" cy="2611582"/>
          </a:xfrm>
        </p:spPr>
        <p:txBody>
          <a:bodyPr>
            <a:normAutofit lnSpcReduction="10000"/>
          </a:bodyPr>
          <a:lstStyle/>
          <a:p>
            <a:pPr>
              <a:buFont typeface="Wingdings" panose="05000000000000000000" pitchFamily="2" charset="2"/>
              <a:buChar char="Ø"/>
            </a:pPr>
            <a:r>
              <a:rPr lang="en-US" sz="2400" dirty="0">
                <a:latin typeface="+mj-lt"/>
              </a:rPr>
              <a:t>Judges are appointed by the county governing body from a list compiled by the election administrator at least 30 days before the primary election in even-numbered years.</a:t>
            </a:r>
          </a:p>
          <a:p>
            <a:pPr lvl="1">
              <a:buFont typeface="Wingdings" panose="05000000000000000000" pitchFamily="2" charset="2"/>
              <a:buChar char="§"/>
            </a:pPr>
            <a:r>
              <a:rPr lang="en-US" dirty="0">
                <a:latin typeface="+mj-lt"/>
              </a:rPr>
              <a:t>Three or more judges per precinct are appointed.</a:t>
            </a:r>
          </a:p>
          <a:p>
            <a:pPr lvl="1">
              <a:buFont typeface="Wingdings" panose="05000000000000000000" pitchFamily="2" charset="2"/>
              <a:buChar char="§"/>
            </a:pPr>
            <a:r>
              <a:rPr lang="en-US" dirty="0">
                <a:latin typeface="+mj-lt"/>
              </a:rPr>
              <a:t>A chief judge for each precinct must be appointed.</a:t>
            </a:r>
          </a:p>
          <a:p>
            <a:pPr>
              <a:buFont typeface="Wingdings" panose="05000000000000000000" pitchFamily="2" charset="2"/>
              <a:buChar char="Ø"/>
            </a:pPr>
            <a:r>
              <a:rPr lang="en-US" sz="2400" dirty="0">
                <a:latin typeface="+mj-lt"/>
              </a:rPr>
              <a:t>Judges must attend training conducted by the election administrator every other year before the primary election.</a:t>
            </a:r>
          </a:p>
          <a:p>
            <a:pPr>
              <a:buFont typeface="Wingdings" panose="05000000000000000000" pitchFamily="2" charset="2"/>
              <a:buChar char="Ø"/>
            </a:pPr>
            <a:endParaRPr lang="en-US" dirty="0">
              <a:latin typeface="+mj-lt"/>
            </a:endParaRPr>
          </a:p>
        </p:txBody>
      </p:sp>
      <p:sp>
        <p:nvSpPr>
          <p:cNvPr id="4" name="Footer Placeholder 3">
            <a:extLst>
              <a:ext uri="{FF2B5EF4-FFF2-40B4-BE49-F238E27FC236}">
                <a16:creationId xmlns:a16="http://schemas.microsoft.com/office/drawing/2014/main" id="{1457156B-1EE2-460B-A77F-9DD4F7072CAF}"/>
              </a:ext>
            </a:extLst>
          </p:cNvPr>
          <p:cNvSpPr>
            <a:spLocks noGrp="1"/>
          </p:cNvSpPr>
          <p:nvPr>
            <p:ph type="ftr" sz="quarter" idx="11"/>
          </p:nvPr>
        </p:nvSpPr>
        <p:spPr/>
        <p:txBody>
          <a:bodyPr/>
          <a:lstStyle/>
          <a:p>
            <a:r>
              <a:rPr lang="en-US"/>
              <a:t>4/11/19</a:t>
            </a:r>
          </a:p>
        </p:txBody>
      </p:sp>
      <p:pic>
        <p:nvPicPr>
          <p:cNvPr id="5" name="Picture 4">
            <a:extLst>
              <a:ext uri="{FF2B5EF4-FFF2-40B4-BE49-F238E27FC236}">
                <a16:creationId xmlns:a16="http://schemas.microsoft.com/office/drawing/2014/main" id="{007809E8-837D-49B6-BA4B-3471035EAD8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5928" y="344491"/>
            <a:ext cx="3419764" cy="1164912"/>
          </a:xfrm>
          <a:prstGeom prst="rect">
            <a:avLst/>
          </a:prstGeom>
        </p:spPr>
      </p:pic>
      <p:sp>
        <p:nvSpPr>
          <p:cNvPr id="6" name="Rectangle 5">
            <a:extLst>
              <a:ext uri="{FF2B5EF4-FFF2-40B4-BE49-F238E27FC236}">
                <a16:creationId xmlns:a16="http://schemas.microsoft.com/office/drawing/2014/main" id="{EBD81A30-7085-413A-BFAD-FDD2EB81A84A}"/>
              </a:ext>
            </a:extLst>
          </p:cNvPr>
          <p:cNvSpPr/>
          <p:nvPr/>
        </p:nvSpPr>
        <p:spPr>
          <a:xfrm>
            <a:off x="4320514" y="1987966"/>
            <a:ext cx="3323601" cy="461665"/>
          </a:xfrm>
          <a:prstGeom prst="rect">
            <a:avLst/>
          </a:prstGeom>
          <a:solidFill>
            <a:schemeClr val="bg1">
              <a:lumMod val="75000"/>
            </a:schemeClr>
          </a:solidFill>
          <a:ln>
            <a:solidFill>
              <a:schemeClr val="accent1"/>
            </a:solidFill>
          </a:ln>
        </p:spPr>
        <p:txBody>
          <a:bodyPr wrap="square">
            <a:spAutoFit/>
          </a:bodyPr>
          <a:lstStyle/>
          <a:p>
            <a:pPr algn="ctr"/>
            <a:r>
              <a:rPr lang="en-US" sz="2400" dirty="0"/>
              <a:t>Appointments</a:t>
            </a:r>
          </a:p>
        </p:txBody>
      </p:sp>
    </p:spTree>
    <p:extLst>
      <p:ext uri="{BB962C8B-B14F-4D97-AF65-F5344CB8AC3E}">
        <p14:creationId xmlns:p14="http://schemas.microsoft.com/office/powerpoint/2010/main" val="1507812282"/>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B94FA1C-3DE4-4886-8F3F-673838B367A6}"/>
              </a:ext>
            </a:extLst>
          </p:cNvPr>
          <p:cNvSpPr>
            <a:spLocks noGrp="1"/>
          </p:cNvSpPr>
          <p:nvPr>
            <p:ph idx="1"/>
          </p:nvPr>
        </p:nvSpPr>
        <p:spPr>
          <a:xfrm>
            <a:off x="815928" y="2264636"/>
            <a:ext cx="10937905" cy="4274276"/>
          </a:xfrm>
        </p:spPr>
        <p:txBody>
          <a:bodyPr>
            <a:noAutofit/>
          </a:bodyPr>
          <a:lstStyle/>
          <a:p>
            <a:pPr>
              <a:buFont typeface="Wingdings" panose="05000000000000000000" pitchFamily="2" charset="2"/>
              <a:buChar char="Ø"/>
            </a:pPr>
            <a:r>
              <a:rPr lang="en-US" sz="2400" dirty="0">
                <a:latin typeface="+mj-lt"/>
              </a:rPr>
              <a:t>The election administrator must notify judges of their appointment and of the time set for training.</a:t>
            </a:r>
          </a:p>
          <a:p>
            <a:pPr>
              <a:buFont typeface="Wingdings" panose="05000000000000000000" pitchFamily="2" charset="2"/>
              <a:buChar char="Ø"/>
            </a:pPr>
            <a:r>
              <a:rPr lang="en-US" sz="2400" dirty="0">
                <a:latin typeface="+mj-lt"/>
              </a:rPr>
              <a:t>Training must include how to operate voting systems if voting systems are used in the county.</a:t>
            </a:r>
          </a:p>
          <a:p>
            <a:pPr>
              <a:buFont typeface="Wingdings" panose="05000000000000000000" pitchFamily="2" charset="2"/>
              <a:buChar char="Ø"/>
            </a:pPr>
            <a:r>
              <a:rPr lang="en-US" sz="2400" dirty="0">
                <a:latin typeface="+mj-lt"/>
              </a:rPr>
              <a:t>Attendees of the training may not be paid for attendance unless the individual is appointed as an election judge.</a:t>
            </a:r>
          </a:p>
          <a:p>
            <a:pPr>
              <a:buFont typeface="Wingdings" panose="05000000000000000000" pitchFamily="2" charset="2"/>
              <a:buChar char="Ø"/>
            </a:pPr>
            <a:r>
              <a:rPr lang="en-US" sz="2400" dirty="0">
                <a:latin typeface="+mj-lt"/>
              </a:rPr>
              <a:t>Each election judge completing the training is given a certificate of completion.</a:t>
            </a:r>
          </a:p>
          <a:p>
            <a:pPr lvl="1">
              <a:buFont typeface="Wingdings" panose="05000000000000000000" pitchFamily="2" charset="2"/>
              <a:buChar char="§"/>
            </a:pPr>
            <a:r>
              <a:rPr lang="en-US" dirty="0">
                <a:latin typeface="+mj-lt"/>
              </a:rPr>
              <a:t>No one can serve as an election judge without a valid certificate, unless filling vacancies in emergencies.</a:t>
            </a:r>
          </a:p>
        </p:txBody>
      </p:sp>
      <p:sp>
        <p:nvSpPr>
          <p:cNvPr id="4" name="Footer Placeholder 3">
            <a:extLst>
              <a:ext uri="{FF2B5EF4-FFF2-40B4-BE49-F238E27FC236}">
                <a16:creationId xmlns:a16="http://schemas.microsoft.com/office/drawing/2014/main" id="{5F75A123-8921-47CF-8DD4-CA9E007EAE0B}"/>
              </a:ext>
            </a:extLst>
          </p:cNvPr>
          <p:cNvSpPr>
            <a:spLocks noGrp="1"/>
          </p:cNvSpPr>
          <p:nvPr>
            <p:ph type="ftr" sz="quarter" idx="11"/>
          </p:nvPr>
        </p:nvSpPr>
        <p:spPr/>
        <p:txBody>
          <a:bodyPr/>
          <a:lstStyle/>
          <a:p>
            <a:r>
              <a:rPr lang="en-US"/>
              <a:t>4/11/19</a:t>
            </a:r>
          </a:p>
        </p:txBody>
      </p:sp>
      <p:sp>
        <p:nvSpPr>
          <p:cNvPr id="6" name="Rectangle 5">
            <a:extLst>
              <a:ext uri="{FF2B5EF4-FFF2-40B4-BE49-F238E27FC236}">
                <a16:creationId xmlns:a16="http://schemas.microsoft.com/office/drawing/2014/main" id="{4517D8D6-25B7-4432-9331-773B157F4668}"/>
              </a:ext>
            </a:extLst>
          </p:cNvPr>
          <p:cNvSpPr/>
          <p:nvPr/>
        </p:nvSpPr>
        <p:spPr>
          <a:xfrm>
            <a:off x="4139529" y="1540932"/>
            <a:ext cx="3323601" cy="461665"/>
          </a:xfrm>
          <a:prstGeom prst="rect">
            <a:avLst/>
          </a:prstGeom>
          <a:solidFill>
            <a:schemeClr val="bg1">
              <a:lumMod val="75000"/>
            </a:schemeClr>
          </a:solidFill>
          <a:ln>
            <a:solidFill>
              <a:schemeClr val="accent1"/>
            </a:solidFill>
          </a:ln>
        </p:spPr>
        <p:txBody>
          <a:bodyPr wrap="square">
            <a:spAutoFit/>
          </a:bodyPr>
          <a:lstStyle/>
          <a:p>
            <a:pPr algn="ctr"/>
            <a:r>
              <a:rPr lang="en-US" sz="2400" dirty="0"/>
              <a:t>Appointments</a:t>
            </a:r>
          </a:p>
        </p:txBody>
      </p:sp>
      <p:pic>
        <p:nvPicPr>
          <p:cNvPr id="7" name="Picture 6">
            <a:extLst>
              <a:ext uri="{FF2B5EF4-FFF2-40B4-BE49-F238E27FC236}">
                <a16:creationId xmlns:a16="http://schemas.microsoft.com/office/drawing/2014/main" id="{08C6FAC3-3F92-4A6E-96EC-62F224E3ADC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9765" y="137659"/>
            <a:ext cx="3419764" cy="1164912"/>
          </a:xfrm>
          <a:prstGeom prst="rect">
            <a:avLst/>
          </a:prstGeom>
        </p:spPr>
      </p:pic>
    </p:spTree>
    <p:extLst>
      <p:ext uri="{BB962C8B-B14F-4D97-AF65-F5344CB8AC3E}">
        <p14:creationId xmlns:p14="http://schemas.microsoft.com/office/powerpoint/2010/main" val="52003864"/>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6F6D36-BF93-40E5-9316-4CEEFA76817A}"/>
              </a:ext>
            </a:extLst>
          </p:cNvPr>
          <p:cNvSpPr>
            <a:spLocks noGrp="1"/>
          </p:cNvSpPr>
          <p:nvPr>
            <p:ph type="ctrTitle"/>
          </p:nvPr>
        </p:nvSpPr>
        <p:spPr>
          <a:xfrm>
            <a:off x="1523999" y="1529696"/>
            <a:ext cx="9296399" cy="904605"/>
          </a:xfrm>
          <a:solidFill>
            <a:schemeClr val="bg1">
              <a:lumMod val="75000"/>
            </a:schemeClr>
          </a:solidFill>
          <a:ln>
            <a:solidFill>
              <a:schemeClr val="accent1"/>
            </a:solidFill>
          </a:ln>
        </p:spPr>
        <p:txBody>
          <a:bodyPr>
            <a:normAutofit/>
          </a:bodyPr>
          <a:lstStyle/>
          <a:p>
            <a:r>
              <a:rPr lang="en-US" sz="2400" dirty="0"/>
              <a:t>Election judges must be trained and recertified before each even-year primary election.</a:t>
            </a:r>
          </a:p>
        </p:txBody>
      </p:sp>
      <p:sp>
        <p:nvSpPr>
          <p:cNvPr id="3" name="Subtitle 2">
            <a:extLst>
              <a:ext uri="{FF2B5EF4-FFF2-40B4-BE49-F238E27FC236}">
                <a16:creationId xmlns:a16="http://schemas.microsoft.com/office/drawing/2014/main" id="{228768AD-82D1-4F18-9BD7-90D23CA42475}"/>
              </a:ext>
            </a:extLst>
          </p:cNvPr>
          <p:cNvSpPr>
            <a:spLocks noGrp="1"/>
          </p:cNvSpPr>
          <p:nvPr>
            <p:ph type="subTitle" idx="1"/>
          </p:nvPr>
        </p:nvSpPr>
        <p:spPr>
          <a:xfrm>
            <a:off x="1523998" y="4458868"/>
            <a:ext cx="9525002" cy="1818107"/>
          </a:xfrm>
        </p:spPr>
        <p:txBody>
          <a:bodyPr>
            <a:normAutofit lnSpcReduction="10000"/>
          </a:bodyPr>
          <a:lstStyle/>
          <a:p>
            <a:pPr algn="l"/>
            <a:endParaRPr lang="en-US" dirty="0">
              <a:latin typeface="+mj-lt"/>
            </a:endParaRPr>
          </a:p>
          <a:p>
            <a:pPr algn="l"/>
            <a:r>
              <a:rPr lang="en-US" dirty="0">
                <a:latin typeface="+mj-lt"/>
              </a:rPr>
              <a:t>Election judges are paid for their service by the county.  Hourly rate must be at least the state or federal minimum wage, whichever is greater. </a:t>
            </a:r>
          </a:p>
          <a:p>
            <a:pPr marL="800100" lvl="1" indent="-342900" algn="l">
              <a:buFont typeface="Wingdings" panose="05000000000000000000" pitchFamily="2" charset="2"/>
              <a:buChar char="Ø"/>
            </a:pPr>
            <a:r>
              <a:rPr lang="en-US" dirty="0">
                <a:latin typeface="+mj-lt"/>
              </a:rPr>
              <a:t>Montana 2019 minimum wage:	$8.50 per hour</a:t>
            </a:r>
          </a:p>
          <a:p>
            <a:pPr marL="800100" lvl="1" indent="-342900" algn="l">
              <a:buFont typeface="Wingdings" panose="05000000000000000000" pitchFamily="2" charset="2"/>
              <a:buChar char="Ø"/>
            </a:pPr>
            <a:r>
              <a:rPr lang="en-US" dirty="0">
                <a:latin typeface="+mj-lt"/>
              </a:rPr>
              <a:t>Federal 2019 minimum wage:	$7.25 per hour</a:t>
            </a:r>
          </a:p>
        </p:txBody>
      </p:sp>
      <p:sp>
        <p:nvSpPr>
          <p:cNvPr id="4" name="Footer Placeholder 3">
            <a:extLst>
              <a:ext uri="{FF2B5EF4-FFF2-40B4-BE49-F238E27FC236}">
                <a16:creationId xmlns:a16="http://schemas.microsoft.com/office/drawing/2014/main" id="{A89E9BDC-36A3-4FCB-9BD6-5B9064FEFED7}"/>
              </a:ext>
            </a:extLst>
          </p:cNvPr>
          <p:cNvSpPr>
            <a:spLocks noGrp="1"/>
          </p:cNvSpPr>
          <p:nvPr>
            <p:ph type="ftr" sz="quarter" idx="11"/>
          </p:nvPr>
        </p:nvSpPr>
        <p:spPr/>
        <p:txBody>
          <a:bodyPr/>
          <a:lstStyle/>
          <a:p>
            <a:r>
              <a:rPr lang="en-US"/>
              <a:t>4/11/19</a:t>
            </a:r>
          </a:p>
        </p:txBody>
      </p:sp>
      <p:pic>
        <p:nvPicPr>
          <p:cNvPr id="5" name="Picture 4">
            <a:extLst>
              <a:ext uri="{FF2B5EF4-FFF2-40B4-BE49-F238E27FC236}">
                <a16:creationId xmlns:a16="http://schemas.microsoft.com/office/drawing/2014/main" id="{896D507B-1630-4770-B4E1-48E7ACB8600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9765" y="137659"/>
            <a:ext cx="3419764" cy="1164912"/>
          </a:xfrm>
          <a:prstGeom prst="rect">
            <a:avLst/>
          </a:prstGeom>
        </p:spPr>
      </p:pic>
      <p:sp>
        <p:nvSpPr>
          <p:cNvPr id="6" name="Subtitle 2">
            <a:extLst>
              <a:ext uri="{FF2B5EF4-FFF2-40B4-BE49-F238E27FC236}">
                <a16:creationId xmlns:a16="http://schemas.microsoft.com/office/drawing/2014/main" id="{54A2CABF-BB76-4938-9209-702CC281664D}"/>
              </a:ext>
            </a:extLst>
          </p:cNvPr>
          <p:cNvSpPr txBox="1">
            <a:spLocks/>
          </p:cNvSpPr>
          <p:nvPr/>
        </p:nvSpPr>
        <p:spPr>
          <a:xfrm>
            <a:off x="1524000" y="2744576"/>
            <a:ext cx="9296400" cy="117381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dirty="0">
                <a:latin typeface="+mj-lt"/>
              </a:rPr>
              <a:t>The Secretary of State provides </a:t>
            </a:r>
            <a:r>
              <a:rPr lang="en-US" dirty="0">
                <a:latin typeface="+mj-lt"/>
                <a:hlinkClick r:id="rId3"/>
              </a:rPr>
              <a:t>model training </a:t>
            </a:r>
            <a:r>
              <a:rPr lang="en-US" dirty="0">
                <a:latin typeface="+mj-lt"/>
              </a:rPr>
              <a:t>for election judges and publishes an </a:t>
            </a:r>
            <a:r>
              <a:rPr lang="en-US" dirty="0">
                <a:latin typeface="+mj-lt"/>
                <a:hlinkClick r:id="rId4"/>
              </a:rPr>
              <a:t>Election Judge Handbook </a:t>
            </a:r>
            <a:r>
              <a:rPr lang="en-US" dirty="0">
                <a:latin typeface="+mj-lt"/>
              </a:rPr>
              <a:t>that is provided to each election judge by the election administrator. </a:t>
            </a:r>
          </a:p>
        </p:txBody>
      </p:sp>
      <p:sp>
        <p:nvSpPr>
          <p:cNvPr id="7" name="Rectangle 6">
            <a:extLst>
              <a:ext uri="{FF2B5EF4-FFF2-40B4-BE49-F238E27FC236}">
                <a16:creationId xmlns:a16="http://schemas.microsoft.com/office/drawing/2014/main" id="{1BDA3283-6A0F-4481-A07D-25BCF037FA55}"/>
              </a:ext>
            </a:extLst>
          </p:cNvPr>
          <p:cNvSpPr/>
          <p:nvPr/>
        </p:nvSpPr>
        <p:spPr>
          <a:xfrm>
            <a:off x="4620249" y="4128461"/>
            <a:ext cx="3323601" cy="461665"/>
          </a:xfrm>
          <a:prstGeom prst="rect">
            <a:avLst/>
          </a:prstGeom>
          <a:solidFill>
            <a:schemeClr val="bg1">
              <a:lumMod val="75000"/>
            </a:schemeClr>
          </a:solidFill>
          <a:ln>
            <a:solidFill>
              <a:schemeClr val="accent1"/>
            </a:solidFill>
          </a:ln>
        </p:spPr>
        <p:txBody>
          <a:bodyPr wrap="square">
            <a:spAutoFit/>
          </a:bodyPr>
          <a:lstStyle/>
          <a:p>
            <a:pPr algn="ctr"/>
            <a:r>
              <a:rPr lang="en-US" sz="2400" dirty="0"/>
              <a:t>Compensation</a:t>
            </a:r>
          </a:p>
        </p:txBody>
      </p:sp>
    </p:spTree>
    <p:extLst>
      <p:ext uri="{BB962C8B-B14F-4D97-AF65-F5344CB8AC3E}">
        <p14:creationId xmlns:p14="http://schemas.microsoft.com/office/powerpoint/2010/main" val="2523987023"/>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4068E4C-AD31-4469-964E-504DF9602234}"/>
              </a:ext>
            </a:extLst>
          </p:cNvPr>
          <p:cNvSpPr>
            <a:spLocks noGrp="1"/>
          </p:cNvSpPr>
          <p:nvPr>
            <p:ph idx="1"/>
          </p:nvPr>
        </p:nvSpPr>
        <p:spPr>
          <a:xfrm>
            <a:off x="555475" y="1247686"/>
            <a:ext cx="10900873" cy="4510458"/>
          </a:xfrm>
        </p:spPr>
        <p:txBody>
          <a:bodyPr/>
          <a:lstStyle/>
          <a:p>
            <a:pPr marL="0" indent="0" algn="ctr">
              <a:buNone/>
            </a:pPr>
            <a:endParaRPr lang="en-US" dirty="0"/>
          </a:p>
          <a:p>
            <a:pPr marL="0" indent="0" algn="ctr">
              <a:buNone/>
            </a:pPr>
            <a:r>
              <a:rPr lang="en-US" sz="3200" dirty="0">
                <a:latin typeface="+mj-lt"/>
              </a:rPr>
              <a:t>Election Judge Appointment – Qualification Chart</a:t>
            </a:r>
          </a:p>
        </p:txBody>
      </p:sp>
      <p:sp>
        <p:nvSpPr>
          <p:cNvPr id="4" name="Footer Placeholder 3">
            <a:extLst>
              <a:ext uri="{FF2B5EF4-FFF2-40B4-BE49-F238E27FC236}">
                <a16:creationId xmlns:a16="http://schemas.microsoft.com/office/drawing/2014/main" id="{897AAB32-EC89-4BAA-9CBA-59CF9C364FA9}"/>
              </a:ext>
            </a:extLst>
          </p:cNvPr>
          <p:cNvSpPr>
            <a:spLocks noGrp="1"/>
          </p:cNvSpPr>
          <p:nvPr>
            <p:ph type="ftr" sz="quarter" idx="11"/>
          </p:nvPr>
        </p:nvSpPr>
        <p:spPr/>
        <p:txBody>
          <a:bodyPr/>
          <a:lstStyle/>
          <a:p>
            <a:r>
              <a:rPr lang="en-US"/>
              <a:t>4/11/19</a:t>
            </a:r>
          </a:p>
        </p:txBody>
      </p:sp>
      <p:pic>
        <p:nvPicPr>
          <p:cNvPr id="5" name="Picture 4">
            <a:extLst>
              <a:ext uri="{FF2B5EF4-FFF2-40B4-BE49-F238E27FC236}">
                <a16:creationId xmlns:a16="http://schemas.microsoft.com/office/drawing/2014/main" id="{DA3F00CF-3C35-407A-ACF3-73E25E90BA4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941" y="230815"/>
            <a:ext cx="3419764" cy="1164912"/>
          </a:xfrm>
          <a:prstGeom prst="rect">
            <a:avLst/>
          </a:prstGeom>
        </p:spPr>
      </p:pic>
      <p:sp>
        <p:nvSpPr>
          <p:cNvPr id="8" name="Minus Sign 7">
            <a:extLst>
              <a:ext uri="{FF2B5EF4-FFF2-40B4-BE49-F238E27FC236}">
                <a16:creationId xmlns:a16="http://schemas.microsoft.com/office/drawing/2014/main" id="{60317F34-D197-43B4-946E-DED28388DC28}"/>
              </a:ext>
            </a:extLst>
          </p:cNvPr>
          <p:cNvSpPr/>
          <p:nvPr/>
        </p:nvSpPr>
        <p:spPr>
          <a:xfrm>
            <a:off x="2211936" y="2216841"/>
            <a:ext cx="7768128" cy="245691"/>
          </a:xfrm>
          <a:prstGeom prst="mathMinus">
            <a:avLst>
              <a:gd name="adj1" fmla="val 2222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 name="Picture 8">
            <a:extLst>
              <a:ext uri="{FF2B5EF4-FFF2-40B4-BE49-F238E27FC236}">
                <a16:creationId xmlns:a16="http://schemas.microsoft.com/office/drawing/2014/main" id="{E2E3893E-594C-4D3E-B475-529ABA4630DF}"/>
              </a:ext>
            </a:extLst>
          </p:cNvPr>
          <p:cNvPicPr>
            <a:picLocks noChangeAspect="1"/>
          </p:cNvPicPr>
          <p:nvPr/>
        </p:nvPicPr>
        <p:blipFill>
          <a:blip r:embed="rId3"/>
          <a:stretch>
            <a:fillRect/>
          </a:stretch>
        </p:blipFill>
        <p:spPr>
          <a:xfrm>
            <a:off x="454193" y="2619375"/>
            <a:ext cx="11284881" cy="3645885"/>
          </a:xfrm>
          <a:prstGeom prst="rect">
            <a:avLst/>
          </a:prstGeom>
        </p:spPr>
      </p:pic>
    </p:spTree>
    <p:extLst>
      <p:ext uri="{BB962C8B-B14F-4D97-AF65-F5344CB8AC3E}">
        <p14:creationId xmlns:p14="http://schemas.microsoft.com/office/powerpoint/2010/main" val="763376715"/>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C02F21E-6B9B-4A7E-8B98-77792C31AC3B}"/>
              </a:ext>
            </a:extLst>
          </p:cNvPr>
          <p:cNvSpPr>
            <a:spLocks noGrp="1"/>
          </p:cNvSpPr>
          <p:nvPr>
            <p:ph idx="1"/>
          </p:nvPr>
        </p:nvSpPr>
        <p:spPr>
          <a:xfrm>
            <a:off x="838200" y="1931350"/>
            <a:ext cx="11057546" cy="4715632"/>
          </a:xfrm>
        </p:spPr>
        <p:txBody>
          <a:bodyPr>
            <a:noAutofit/>
          </a:bodyPr>
          <a:lstStyle/>
          <a:p>
            <a:pPr marL="0" indent="0">
              <a:buNone/>
            </a:pPr>
            <a:r>
              <a:rPr lang="en-US" sz="1600" b="1" dirty="0">
                <a:latin typeface="+mj-lt"/>
              </a:rPr>
              <a:t>Title 13. Elections</a:t>
            </a:r>
          </a:p>
          <a:p>
            <a:pPr marL="0" indent="0">
              <a:buNone/>
            </a:pPr>
            <a:r>
              <a:rPr lang="en-US" sz="1600" b="1" dirty="0">
                <a:latin typeface="+mj-lt"/>
              </a:rPr>
              <a:t>Chapter 4. Election Judges</a:t>
            </a:r>
          </a:p>
          <a:p>
            <a:pPr marL="0" indent="0">
              <a:buNone/>
            </a:pPr>
            <a:r>
              <a:rPr lang="en-US" sz="1600" b="1" dirty="0">
                <a:latin typeface="+mj-lt"/>
              </a:rPr>
              <a:t>Part 1. Appointment</a:t>
            </a:r>
          </a:p>
          <a:p>
            <a:pPr marL="0" indent="0">
              <a:buNone/>
            </a:pPr>
            <a:r>
              <a:rPr lang="en-US" sz="2000" b="1" dirty="0">
                <a:latin typeface="+mj-lt"/>
              </a:rPr>
              <a:t>Qualifications Of Election Judges</a:t>
            </a:r>
          </a:p>
          <a:p>
            <a:pPr marL="0" indent="0">
              <a:buNone/>
            </a:pPr>
            <a:r>
              <a:rPr lang="en-US" sz="2000" b="1" dirty="0">
                <a:latin typeface="+mj-lt"/>
              </a:rPr>
              <a:t>13-4-107. Qualifications of election judges.</a:t>
            </a:r>
            <a:r>
              <a:rPr lang="en-US" sz="2000" dirty="0">
                <a:latin typeface="+mj-lt"/>
              </a:rPr>
              <a:t> (1) Election judges must be registered electors of the county in which they serve.</a:t>
            </a:r>
          </a:p>
          <a:p>
            <a:pPr marL="0" indent="0">
              <a:buNone/>
            </a:pPr>
            <a:r>
              <a:rPr lang="en-US" sz="2000" dirty="0">
                <a:latin typeface="+mj-lt"/>
              </a:rPr>
              <a:t>(2) No election judge may be a candidate or a spouse, ascendant, descendant, brother, or sister of a candidate or a candidate's spouse or the spouse of any of these in an election precinct where the candidate's name appears on the ballot. However, this does not apply to candidates for precinct offices.</a:t>
            </a:r>
          </a:p>
          <a:p>
            <a:pPr marL="0" indent="0">
              <a:buNone/>
            </a:pPr>
            <a:r>
              <a:rPr lang="en-US" sz="2000" dirty="0">
                <a:latin typeface="+mj-lt"/>
              </a:rPr>
              <a:t>(3) If a polling place for a precinct is located in the same venue as one or more other precincts, a candidate whose name appears on any ballot being voted on within the venue, an ascendant, descendant, brother, sister, or spouse of the candidate, or a spouse of an ascendant, descendant, brother, or sister of the candidate may not serve as an election judge within the venue.</a:t>
            </a:r>
          </a:p>
        </p:txBody>
      </p:sp>
      <p:sp>
        <p:nvSpPr>
          <p:cNvPr id="4" name="Footer Placeholder 3">
            <a:extLst>
              <a:ext uri="{FF2B5EF4-FFF2-40B4-BE49-F238E27FC236}">
                <a16:creationId xmlns:a16="http://schemas.microsoft.com/office/drawing/2014/main" id="{6235891C-2D30-4E58-A94D-94213353ED4C}"/>
              </a:ext>
            </a:extLst>
          </p:cNvPr>
          <p:cNvSpPr>
            <a:spLocks noGrp="1"/>
          </p:cNvSpPr>
          <p:nvPr>
            <p:ph type="ftr" sz="quarter" idx="11"/>
          </p:nvPr>
        </p:nvSpPr>
        <p:spPr/>
        <p:txBody>
          <a:bodyPr/>
          <a:lstStyle/>
          <a:p>
            <a:r>
              <a:rPr lang="en-US"/>
              <a:t>4/11/19</a:t>
            </a:r>
          </a:p>
        </p:txBody>
      </p:sp>
      <p:pic>
        <p:nvPicPr>
          <p:cNvPr id="6" name="Picture 5">
            <a:extLst>
              <a:ext uri="{FF2B5EF4-FFF2-40B4-BE49-F238E27FC236}">
                <a16:creationId xmlns:a16="http://schemas.microsoft.com/office/drawing/2014/main" id="{945D793E-147D-4632-B421-CC776049A10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8200" y="276996"/>
            <a:ext cx="3786659" cy="1289891"/>
          </a:xfrm>
          <a:prstGeom prst="rect">
            <a:avLst/>
          </a:prstGeom>
        </p:spPr>
      </p:pic>
      <p:sp>
        <p:nvSpPr>
          <p:cNvPr id="7" name="Rectangle 6">
            <a:extLst>
              <a:ext uri="{FF2B5EF4-FFF2-40B4-BE49-F238E27FC236}">
                <a16:creationId xmlns:a16="http://schemas.microsoft.com/office/drawing/2014/main" id="{F12EC60B-5AA7-4465-95E7-B32031B0003E}"/>
              </a:ext>
            </a:extLst>
          </p:cNvPr>
          <p:cNvSpPr/>
          <p:nvPr/>
        </p:nvSpPr>
        <p:spPr>
          <a:xfrm>
            <a:off x="3517308" y="1424384"/>
            <a:ext cx="6238430" cy="461665"/>
          </a:xfrm>
          <a:prstGeom prst="rect">
            <a:avLst/>
          </a:prstGeom>
          <a:solidFill>
            <a:schemeClr val="bg1">
              <a:lumMod val="75000"/>
            </a:schemeClr>
          </a:solidFill>
          <a:ln>
            <a:solidFill>
              <a:schemeClr val="accent1"/>
            </a:solidFill>
          </a:ln>
        </p:spPr>
        <p:txBody>
          <a:bodyPr wrap="square">
            <a:spAutoFit/>
          </a:bodyPr>
          <a:lstStyle/>
          <a:p>
            <a:pPr algn="ctr"/>
            <a:r>
              <a:rPr lang="en-US" sz="2400" dirty="0"/>
              <a:t>Montana Code Annotated 2017</a:t>
            </a:r>
            <a:r>
              <a:rPr lang="en-US" sz="2000" dirty="0"/>
              <a:t> </a:t>
            </a:r>
            <a:r>
              <a:rPr lang="en-US" sz="2000" dirty="0">
                <a:hlinkClick r:id="rId3"/>
              </a:rPr>
              <a:t>MCA 13-4-107</a:t>
            </a:r>
            <a:endParaRPr lang="en-US" sz="2400" dirty="0"/>
          </a:p>
        </p:txBody>
      </p:sp>
    </p:spTree>
    <p:extLst>
      <p:ext uri="{BB962C8B-B14F-4D97-AF65-F5344CB8AC3E}">
        <p14:creationId xmlns:p14="http://schemas.microsoft.com/office/powerpoint/2010/main" val="3142736463"/>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443854D-D61C-4CF5-A181-14358338B9F3}"/>
              </a:ext>
            </a:extLst>
          </p:cNvPr>
          <p:cNvSpPr>
            <a:spLocks noGrp="1"/>
          </p:cNvSpPr>
          <p:nvPr>
            <p:ph idx="1"/>
          </p:nvPr>
        </p:nvSpPr>
        <p:spPr>
          <a:xfrm>
            <a:off x="598918" y="2452643"/>
            <a:ext cx="11185732" cy="4268832"/>
          </a:xfrm>
        </p:spPr>
        <p:txBody>
          <a:bodyPr>
            <a:normAutofit/>
          </a:bodyPr>
          <a:lstStyle/>
          <a:p>
            <a:pPr marL="0" indent="0">
              <a:buNone/>
            </a:pPr>
            <a:r>
              <a:rPr lang="en-US" sz="2400" dirty="0">
                <a:latin typeface="+mj-lt"/>
              </a:rPr>
              <a:t>Election Judges are not required to have any election experience in order to serve.  Some helpful attributes for election judges include: </a:t>
            </a:r>
          </a:p>
          <a:p>
            <a:pPr lvl="1">
              <a:buFont typeface="Wingdings" panose="05000000000000000000" pitchFamily="2" charset="2"/>
              <a:buChar char="Ø"/>
            </a:pPr>
            <a:r>
              <a:rPr lang="en-US" dirty="0">
                <a:latin typeface="+mj-lt"/>
              </a:rPr>
              <a:t>Ability to Learn and Retain Large Amounts of Information</a:t>
            </a:r>
          </a:p>
          <a:p>
            <a:pPr lvl="2">
              <a:buFont typeface="Wingdings" panose="05000000000000000000" pitchFamily="2" charset="2"/>
              <a:buChar char="§"/>
            </a:pPr>
            <a:r>
              <a:rPr lang="en-US" dirty="0">
                <a:latin typeface="+mj-lt"/>
              </a:rPr>
              <a:t>In addition to the training provided by the election administrator, each election judge is provided with an </a:t>
            </a:r>
            <a:r>
              <a:rPr lang="en-US" dirty="0">
                <a:latin typeface="+mj-lt"/>
                <a:hlinkClick r:id="rId2"/>
              </a:rPr>
              <a:t>Election Judge Handbook</a:t>
            </a:r>
            <a:r>
              <a:rPr lang="en-US" dirty="0">
                <a:latin typeface="+mj-lt"/>
              </a:rPr>
              <a:t> published each election cycle by the Secretary of State.</a:t>
            </a:r>
          </a:p>
          <a:p>
            <a:pPr lvl="2">
              <a:buFont typeface="Wingdings" panose="05000000000000000000" pitchFamily="2" charset="2"/>
              <a:buChar char="§"/>
            </a:pPr>
            <a:r>
              <a:rPr lang="en-US" dirty="0">
                <a:latin typeface="+mj-lt"/>
              </a:rPr>
              <a:t>The Secretary of State offers online election judge training to supplement the county’s training and as a refresher between elections.</a:t>
            </a:r>
          </a:p>
          <a:p>
            <a:pPr marL="914400" lvl="2" indent="0">
              <a:buNone/>
            </a:pPr>
            <a:endParaRPr lang="en-US" dirty="0">
              <a:latin typeface="+mj-lt"/>
            </a:endParaRPr>
          </a:p>
        </p:txBody>
      </p:sp>
      <p:sp>
        <p:nvSpPr>
          <p:cNvPr id="4" name="Footer Placeholder 3">
            <a:extLst>
              <a:ext uri="{FF2B5EF4-FFF2-40B4-BE49-F238E27FC236}">
                <a16:creationId xmlns:a16="http://schemas.microsoft.com/office/drawing/2014/main" id="{B79FA871-28F2-4445-B7DF-4A0CD43155F9}"/>
              </a:ext>
            </a:extLst>
          </p:cNvPr>
          <p:cNvSpPr>
            <a:spLocks noGrp="1"/>
          </p:cNvSpPr>
          <p:nvPr>
            <p:ph type="ftr" sz="quarter" idx="11"/>
          </p:nvPr>
        </p:nvSpPr>
        <p:spPr/>
        <p:txBody>
          <a:bodyPr/>
          <a:lstStyle/>
          <a:p>
            <a:r>
              <a:rPr lang="en-US"/>
              <a:t>4/11/19</a:t>
            </a:r>
          </a:p>
        </p:txBody>
      </p:sp>
      <p:pic>
        <p:nvPicPr>
          <p:cNvPr id="5" name="Picture 4">
            <a:extLst>
              <a:ext uri="{FF2B5EF4-FFF2-40B4-BE49-F238E27FC236}">
                <a16:creationId xmlns:a16="http://schemas.microsoft.com/office/drawing/2014/main" id="{A0187606-048B-42B5-B9A5-3D4BA639516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8918" y="251359"/>
            <a:ext cx="3786659" cy="1289891"/>
          </a:xfrm>
          <a:prstGeom prst="rect">
            <a:avLst/>
          </a:prstGeom>
        </p:spPr>
      </p:pic>
      <p:sp>
        <p:nvSpPr>
          <p:cNvPr id="6" name="Rectangle 5">
            <a:extLst>
              <a:ext uri="{FF2B5EF4-FFF2-40B4-BE49-F238E27FC236}">
                <a16:creationId xmlns:a16="http://schemas.microsoft.com/office/drawing/2014/main" id="{009EBFDF-98F1-4E1C-88FF-A12DF64A1791}"/>
              </a:ext>
            </a:extLst>
          </p:cNvPr>
          <p:cNvSpPr/>
          <p:nvPr/>
        </p:nvSpPr>
        <p:spPr>
          <a:xfrm>
            <a:off x="2313062" y="1614750"/>
            <a:ext cx="8425441" cy="461665"/>
          </a:xfrm>
          <a:prstGeom prst="rect">
            <a:avLst/>
          </a:prstGeom>
          <a:solidFill>
            <a:schemeClr val="bg1">
              <a:lumMod val="75000"/>
            </a:schemeClr>
          </a:solidFill>
          <a:ln>
            <a:solidFill>
              <a:schemeClr val="accent1"/>
            </a:solidFill>
          </a:ln>
        </p:spPr>
        <p:txBody>
          <a:bodyPr wrap="square">
            <a:spAutoFit/>
          </a:bodyPr>
          <a:lstStyle/>
          <a:p>
            <a:r>
              <a:rPr lang="en-US" sz="2400" dirty="0"/>
              <a:t>What does a Citizen Need to Know to Serve as an Election Judge?</a:t>
            </a:r>
          </a:p>
        </p:txBody>
      </p:sp>
      <p:pic>
        <p:nvPicPr>
          <p:cNvPr id="8" name="Picture 7">
            <a:extLst>
              <a:ext uri="{FF2B5EF4-FFF2-40B4-BE49-F238E27FC236}">
                <a16:creationId xmlns:a16="http://schemas.microsoft.com/office/drawing/2014/main" id="{5EFE20FB-658D-4A4D-B9FD-3B45FD60EF22}"/>
              </a:ext>
            </a:extLst>
          </p:cNvPr>
          <p:cNvPicPr>
            <a:picLocks noChangeAspect="1"/>
          </p:cNvPicPr>
          <p:nvPr/>
        </p:nvPicPr>
        <p:blipFill>
          <a:blip r:embed="rId4"/>
          <a:stretch>
            <a:fillRect/>
          </a:stretch>
        </p:blipFill>
        <p:spPr>
          <a:xfrm>
            <a:off x="4993374" y="5084748"/>
            <a:ext cx="2125273" cy="1325974"/>
          </a:xfrm>
          <a:prstGeom prst="rect">
            <a:avLst/>
          </a:prstGeom>
        </p:spPr>
      </p:pic>
    </p:spTree>
    <p:extLst>
      <p:ext uri="{BB962C8B-B14F-4D97-AF65-F5344CB8AC3E}">
        <p14:creationId xmlns:p14="http://schemas.microsoft.com/office/powerpoint/2010/main" val="2829624948"/>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535</TotalTime>
  <Words>896</Words>
  <Application>Microsoft Office PowerPoint</Application>
  <PresentationFormat>Widescreen</PresentationFormat>
  <Paragraphs>75</Paragraphs>
  <Slides>11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Calibri</vt:lpstr>
      <vt:lpstr>Calibri Light</vt:lpstr>
      <vt:lpstr>Wingdings</vt:lpstr>
      <vt:lpstr>Office Theme</vt:lpstr>
      <vt:lpstr>Serving as an Election Judge</vt:lpstr>
      <vt:lpstr>PowerPoint Presentation</vt:lpstr>
      <vt:lpstr>PowerPoint Presentation</vt:lpstr>
      <vt:lpstr>PowerPoint Presentation</vt:lpstr>
      <vt:lpstr>PowerPoint Presentation</vt:lpstr>
      <vt:lpstr>Election judges must be trained and recertified before each even-year primary election.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Serving as an Election Judge</dc:title>
  <dc:creator>Schlosser, Lisa</dc:creator>
  <cp:lastModifiedBy>Schlosser, Lisa</cp:lastModifiedBy>
  <cp:revision>40</cp:revision>
  <dcterms:created xsi:type="dcterms:W3CDTF">2019-04-11T16:15:08Z</dcterms:created>
  <dcterms:modified xsi:type="dcterms:W3CDTF">2019-08-21T16:21:08Z</dcterms:modified>
</cp:coreProperties>
</file>